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E8"/>
    <a:srgbClr val="18AAE7"/>
    <a:srgbClr val="D8FB66"/>
    <a:srgbClr val="D8FB65"/>
    <a:srgbClr val="D9FB56"/>
    <a:srgbClr val="666666"/>
    <a:srgbClr val="0080CB"/>
    <a:srgbClr val="1AA2D4"/>
    <a:srgbClr val="BDEFFE"/>
    <a:srgbClr val="569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41C43-567D-49F1-91E6-EB7F021F7CC9}" v="3" dt="2022-04-20T04:20:40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4717" autoAdjust="0"/>
  </p:normalViewPr>
  <p:slideViewPr>
    <p:cSldViewPr snapToGrid="0">
      <p:cViewPr varScale="1">
        <p:scale>
          <a:sx n="114" d="100"/>
          <a:sy n="114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tags" Target="tags/tag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ystal Tien[田若鈞]" userId="bd93d29b-2cbb-46e3-ae2b-47d8949d2576" providerId="ADAL" clId="{04F568DE-3A46-49E6-A73A-E91207405A41}"/>
    <pc:docChg chg="undo custSel addSld delSld modSld sldOrd">
      <pc:chgData name="Crystal Tien[田若鈞]" userId="bd93d29b-2cbb-46e3-ae2b-47d8949d2576" providerId="ADAL" clId="{04F568DE-3A46-49E6-A73A-E91207405A41}" dt="2022-04-08T08:23:29.529" v="1670" actId="1076"/>
      <pc:docMkLst>
        <pc:docMk/>
      </pc:docMkLst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292166384" sldId="256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1608395950" sldId="257"/>
        </pc:sldMkLst>
      </pc:sldChg>
      <pc:sldChg chg="delSp modSp del mod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90624461" sldId="259"/>
        </pc:sldMkLst>
        <pc:spChg chg="mod">
          <ac:chgData name="Crystal Tien[田若鈞]" userId="bd93d29b-2cbb-46e3-ae2b-47d8949d2576" providerId="ADAL" clId="{04F568DE-3A46-49E6-A73A-E91207405A41}" dt="2022-03-29T07:58:39.605" v="11" actId="20577"/>
          <ac:spMkLst>
            <pc:docMk/>
            <pc:sldMk cId="290624461" sldId="259"/>
            <ac:spMk id="42" creationId="{BCD59721-9A13-45CD-8B93-C1022D85256F}"/>
          </ac:spMkLst>
        </pc:spChg>
        <pc:spChg chg="del">
          <ac:chgData name="Crystal Tien[田若鈞]" userId="bd93d29b-2cbb-46e3-ae2b-47d8949d2576" providerId="ADAL" clId="{04F568DE-3A46-49E6-A73A-E91207405A41}" dt="2022-03-29T07:58:31.672" v="3" actId="478"/>
          <ac:spMkLst>
            <pc:docMk/>
            <pc:sldMk cId="290624461" sldId="259"/>
            <ac:spMk id="51" creationId="{14DC3216-0F8C-48B5-B53E-3C8ADD48E795}"/>
          </ac:spMkLst>
        </pc:spChg>
      </pc:sldChg>
      <pc:sldChg chg="modSp mod">
        <pc:chgData name="Crystal Tien[田若鈞]" userId="bd93d29b-2cbb-46e3-ae2b-47d8949d2576" providerId="ADAL" clId="{04F568DE-3A46-49E6-A73A-E91207405A41}" dt="2022-03-29T09:05:55.503" v="846" actId="20577"/>
        <pc:sldMkLst>
          <pc:docMk/>
          <pc:sldMk cId="3293271452" sldId="291"/>
        </pc:sldMkLst>
        <pc:spChg chg="mod">
          <ac:chgData name="Crystal Tien[田若鈞]" userId="bd93d29b-2cbb-46e3-ae2b-47d8949d2576" providerId="ADAL" clId="{04F568DE-3A46-49E6-A73A-E91207405A41}" dt="2022-03-29T09:05:55.503" v="846" actId="20577"/>
          <ac:spMkLst>
            <pc:docMk/>
            <pc:sldMk cId="3293271452" sldId="291"/>
            <ac:spMk id="20" creationId="{888C1FC5-2004-4FDA-952C-131381E9FCCD}"/>
          </ac:spMkLst>
        </pc:spChg>
        <pc:picChg chg="mod">
          <ac:chgData name="Crystal Tien[田若鈞]" userId="bd93d29b-2cbb-46e3-ae2b-47d8949d2576" providerId="ADAL" clId="{04F568DE-3A46-49E6-A73A-E91207405A41}" dt="2022-03-29T09:05:32.965" v="840" actId="1076"/>
          <ac:picMkLst>
            <pc:docMk/>
            <pc:sldMk cId="3293271452" sldId="291"/>
            <ac:picMk id="17" creationId="{9CF83A92-E9ED-4A2C-8D47-5E33F65ECC43}"/>
          </ac:picMkLst>
        </pc:picChg>
      </pc:sldChg>
      <pc:sldChg chg="addSp delSp modSp add del mod ord">
        <pc:chgData name="Crystal Tien[田若鈞]" userId="bd93d29b-2cbb-46e3-ae2b-47d8949d2576" providerId="ADAL" clId="{04F568DE-3A46-49E6-A73A-E91207405A41}" dt="2022-03-29T08:27:25.450" v="45" actId="47"/>
        <pc:sldMkLst>
          <pc:docMk/>
          <pc:sldMk cId="1230789174" sldId="296"/>
        </pc:sldMkLst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3" creationId="{686337C0-CDB7-48A4-8FCC-D2DF766DA977}"/>
          </ac:spMkLst>
        </pc:spChg>
        <pc:spChg chg="add del mod">
          <ac:chgData name="Crystal Tien[田若鈞]" userId="bd93d29b-2cbb-46e3-ae2b-47d8949d2576" providerId="ADAL" clId="{04F568DE-3A46-49E6-A73A-E91207405A41}" dt="2022-03-29T08:26:46.133" v="42" actId="478"/>
          <ac:spMkLst>
            <pc:docMk/>
            <pc:sldMk cId="1230789174" sldId="296"/>
            <ac:spMk id="5" creationId="{7D604A6C-B89B-4190-B509-EB1CA0C9CFDA}"/>
          </ac:spMkLst>
        </pc:spChg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6" creationId="{55BFA12F-71BF-4F07-B657-E9C4002AAEB5}"/>
          </ac:spMkLst>
        </pc:spChg>
        <pc:spChg chg="add mod">
          <ac:chgData name="Crystal Tien[田若鈞]" userId="bd93d29b-2cbb-46e3-ae2b-47d8949d2576" providerId="ADAL" clId="{04F568DE-3A46-49E6-A73A-E91207405A41}" dt="2022-03-29T08:26:46.133" v="42" actId="478"/>
          <ac:spMkLst>
            <pc:docMk/>
            <pc:sldMk cId="1230789174" sldId="296"/>
            <ac:spMk id="10" creationId="{8110324C-BD0D-43BA-A276-F59A7A3B5C51}"/>
          </ac:spMkLst>
        </pc:spChg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11" creationId="{B1060DCA-062B-4393-9985-C962E9FA4220}"/>
          </ac:spMkLst>
        </pc:spChg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12" creationId="{C1CBC50B-D545-4DCA-A745-997B1C3629B0}"/>
          </ac:spMkLst>
        </pc:spChg>
        <pc:spChg chg="add mod">
          <ac:chgData name="Crystal Tien[田若鈞]" userId="bd93d29b-2cbb-46e3-ae2b-47d8949d2576" providerId="ADAL" clId="{04F568DE-3A46-49E6-A73A-E91207405A41}" dt="2022-03-29T08:07:49.506" v="40"/>
          <ac:spMkLst>
            <pc:docMk/>
            <pc:sldMk cId="1230789174" sldId="296"/>
            <ac:spMk id="14" creationId="{F7D27640-7E4E-49F2-9548-991D0353F535}"/>
          </ac:spMkLst>
        </pc:spChg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18" creationId="{C8687F1F-5EE1-42E2-81B9-9E394D1A0588}"/>
          </ac:spMkLst>
        </pc:spChg>
        <pc:spChg chg="del">
          <ac:chgData name="Crystal Tien[田若鈞]" userId="bd93d29b-2cbb-46e3-ae2b-47d8949d2576" providerId="ADAL" clId="{04F568DE-3A46-49E6-A73A-E91207405A41}" dt="2022-03-29T08:07:30.763" v="23" actId="478"/>
          <ac:spMkLst>
            <pc:docMk/>
            <pc:sldMk cId="1230789174" sldId="296"/>
            <ac:spMk id="19" creationId="{DBF0BFB1-A43D-460D-8452-89F104644E33}"/>
          </ac:spMkLst>
        </pc:spChg>
        <pc:grpChg chg="del">
          <ac:chgData name="Crystal Tien[田若鈞]" userId="bd93d29b-2cbb-46e3-ae2b-47d8949d2576" providerId="ADAL" clId="{04F568DE-3A46-49E6-A73A-E91207405A41}" dt="2022-03-29T08:07:30.763" v="23" actId="478"/>
          <ac:grpSpMkLst>
            <pc:docMk/>
            <pc:sldMk cId="1230789174" sldId="296"/>
            <ac:grpSpMk id="4" creationId="{741BF825-112F-468C-BCAA-9354B903451B}"/>
          </ac:grpSpMkLst>
        </pc:grpChg>
        <pc:graphicFrameChg chg="del">
          <ac:chgData name="Crystal Tien[田若鈞]" userId="bd93d29b-2cbb-46e3-ae2b-47d8949d2576" providerId="ADAL" clId="{04F568DE-3A46-49E6-A73A-E91207405A41}" dt="2022-03-29T08:26:20.697" v="41" actId="478"/>
          <ac:graphicFrameMkLst>
            <pc:docMk/>
            <pc:sldMk cId="1230789174" sldId="296"/>
            <ac:graphicFrameMk id="7" creationId="{4EFBF26C-82D9-4DEA-A44A-CA5642B8C069}"/>
          </ac:graphicFrameMkLst>
        </pc:graphicFrame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479013436" sldId="297"/>
        </pc:sldMkLst>
      </pc:sldChg>
      <pc:sldChg chg="addSp delSp modSp add mod">
        <pc:chgData name="Crystal Tien[田若鈞]" userId="bd93d29b-2cbb-46e3-ae2b-47d8949d2576" providerId="ADAL" clId="{04F568DE-3A46-49E6-A73A-E91207405A41}" dt="2022-04-08T01:06:57.743" v="1515" actId="1076"/>
        <pc:sldMkLst>
          <pc:docMk/>
          <pc:sldMk cId="4206411533" sldId="297"/>
        </pc:sldMkLst>
        <pc:spChg chg="add del mod">
          <ac:chgData name="Crystal Tien[田若鈞]" userId="bd93d29b-2cbb-46e3-ae2b-47d8949d2576" providerId="ADAL" clId="{04F568DE-3A46-49E6-A73A-E91207405A41}" dt="2022-04-07T07:58:31.256" v="1498" actId="478"/>
          <ac:spMkLst>
            <pc:docMk/>
            <pc:sldMk cId="4206411533" sldId="297"/>
            <ac:spMk id="4" creationId="{DF5E573F-27C3-4A69-B16A-4A71D26199F5}"/>
          </ac:spMkLst>
        </pc:spChg>
        <pc:spChg chg="add del mod">
          <ac:chgData name="Crystal Tien[田若鈞]" userId="bd93d29b-2cbb-46e3-ae2b-47d8949d2576" providerId="ADAL" clId="{04F568DE-3A46-49E6-A73A-E91207405A41}" dt="2022-04-07T07:58:31.256" v="1498" actId="478"/>
          <ac:spMkLst>
            <pc:docMk/>
            <pc:sldMk cId="4206411533" sldId="297"/>
            <ac:spMk id="5" creationId="{11B91322-54E0-44BA-A714-4643ED513F9B}"/>
          </ac:spMkLst>
        </pc:spChg>
        <pc:spChg chg="add del mod ord">
          <ac:chgData name="Crystal Tien[田若鈞]" userId="bd93d29b-2cbb-46e3-ae2b-47d8949d2576" providerId="ADAL" clId="{04F568DE-3A46-49E6-A73A-E91207405A41}" dt="2022-04-07T07:58:31.256" v="1498" actId="478"/>
          <ac:spMkLst>
            <pc:docMk/>
            <pc:sldMk cId="4206411533" sldId="297"/>
            <ac:spMk id="7" creationId="{DCB486C6-90C3-49D4-BCDC-4343EDFD7266}"/>
          </ac:spMkLst>
        </pc:spChg>
        <pc:spChg chg="mod">
          <ac:chgData name="Crystal Tien[田若鈞]" userId="bd93d29b-2cbb-46e3-ae2b-47d8949d2576" providerId="ADAL" clId="{04F568DE-3A46-49E6-A73A-E91207405A41}" dt="2022-03-29T09:10:46.010" v="1004" actId="20577"/>
          <ac:spMkLst>
            <pc:docMk/>
            <pc:sldMk cId="4206411533" sldId="297"/>
            <ac:spMk id="10" creationId="{8110324C-BD0D-43BA-A276-F59A7A3B5C51}"/>
          </ac:spMkLst>
        </pc:spChg>
        <pc:graphicFrameChg chg="del">
          <ac:chgData name="Crystal Tien[田若鈞]" userId="bd93d29b-2cbb-46e3-ae2b-47d8949d2576" providerId="ADAL" clId="{04F568DE-3A46-49E6-A73A-E91207405A41}" dt="2022-03-29T08:29:33.366" v="55" actId="478"/>
          <ac:graphicFrameMkLst>
            <pc:docMk/>
            <pc:sldMk cId="4206411533" sldId="297"/>
            <ac:graphicFrameMk id="2" creationId="{85A824F7-4120-4350-AAF5-76508B7589BF}"/>
          </ac:graphicFrameMkLst>
        </pc:graphicFrameChg>
        <pc:graphicFrameChg chg="add del mod ord modGraphic">
          <ac:chgData name="Crystal Tien[田若鈞]" userId="bd93d29b-2cbb-46e3-ae2b-47d8949d2576" providerId="ADAL" clId="{04F568DE-3A46-49E6-A73A-E91207405A41}" dt="2022-04-08T01:06:57.743" v="1515" actId="1076"/>
          <ac:graphicFrameMkLst>
            <pc:docMk/>
            <pc:sldMk cId="4206411533" sldId="297"/>
            <ac:graphicFrameMk id="2" creationId="{8A17C66C-F7B3-4F97-B1F1-E1D1885145E9}"/>
          </ac:graphicFrameMkLst>
        </pc:graphicFrameChg>
        <pc:graphicFrameChg chg="del mod modGraphic">
          <ac:chgData name="Crystal Tien[田若鈞]" userId="bd93d29b-2cbb-46e3-ae2b-47d8949d2576" providerId="ADAL" clId="{04F568DE-3A46-49E6-A73A-E91207405A41}" dt="2022-03-31T06:18:44.819" v="1245" actId="478"/>
          <ac:graphicFrameMkLst>
            <pc:docMk/>
            <pc:sldMk cId="4206411533" sldId="297"/>
            <ac:graphicFrameMk id="3" creationId="{1F8DCF2B-5EFE-47B0-8521-9E583190B436}"/>
          </ac:graphicFrameMkLst>
        </pc:graphicFrameChg>
        <pc:graphicFrameChg chg="del">
          <ac:chgData name="Crystal Tien[田若鈞]" userId="bd93d29b-2cbb-46e3-ae2b-47d8949d2576" providerId="ADAL" clId="{04F568DE-3A46-49E6-A73A-E91207405A41}" dt="2022-03-29T08:27:15.034" v="44" actId="478"/>
          <ac:graphicFrameMkLst>
            <pc:docMk/>
            <pc:sldMk cId="4206411533" sldId="297"/>
            <ac:graphicFrameMk id="8" creationId="{DB0FD094-4670-43BD-B49A-059AF9C66AEF}"/>
          </ac:graphicFrameMkLst>
        </pc:graphicFrameChg>
      </pc:sldChg>
      <pc:sldChg chg="addSp delSp modSp add mod ord">
        <pc:chgData name="Crystal Tien[田若鈞]" userId="bd93d29b-2cbb-46e3-ae2b-47d8949d2576" providerId="ADAL" clId="{04F568DE-3A46-49E6-A73A-E91207405A41}" dt="2022-04-07T07:33:41.266" v="1402" actId="478"/>
        <pc:sldMkLst>
          <pc:docMk/>
          <pc:sldMk cId="438562811" sldId="298"/>
        </pc:sldMkLst>
        <pc:spChg chg="add del mod">
          <ac:chgData name="Crystal Tien[田若鈞]" userId="bd93d29b-2cbb-46e3-ae2b-47d8949d2576" providerId="ADAL" clId="{04F568DE-3A46-49E6-A73A-E91207405A41}" dt="2022-04-07T07:33:41.266" v="1402" actId="478"/>
          <ac:spMkLst>
            <pc:docMk/>
            <pc:sldMk cId="438562811" sldId="298"/>
            <ac:spMk id="2" creationId="{DA588D62-1B40-4242-9250-FFD1FF242B3D}"/>
          </ac:spMkLst>
        </pc:spChg>
        <pc:spChg chg="add del mod ord">
          <ac:chgData name="Crystal Tien[田若鈞]" userId="bd93d29b-2cbb-46e3-ae2b-47d8949d2576" providerId="ADAL" clId="{04F568DE-3A46-49E6-A73A-E91207405A41}" dt="2022-03-29T08:40:27.511" v="419" actId="478"/>
          <ac:spMkLst>
            <pc:docMk/>
            <pc:sldMk cId="438562811" sldId="298"/>
            <ac:spMk id="5" creationId="{A830668A-F817-4E30-A49A-4FA4B73745AF}"/>
          </ac:spMkLst>
        </pc:spChg>
        <pc:spChg chg="add del mod">
          <ac:chgData name="Crystal Tien[田若鈞]" userId="bd93d29b-2cbb-46e3-ae2b-47d8949d2576" providerId="ADAL" clId="{04F568DE-3A46-49E6-A73A-E91207405A41}" dt="2022-03-29T08:39:40.607" v="403" actId="478"/>
          <ac:spMkLst>
            <pc:docMk/>
            <pc:sldMk cId="438562811" sldId="298"/>
            <ac:spMk id="6" creationId="{9918A9D5-2B23-4351-92ED-4E8CF1B049BA}"/>
          </ac:spMkLst>
        </pc:spChg>
        <pc:spChg chg="add del mod">
          <ac:chgData name="Crystal Tien[田若鈞]" userId="bd93d29b-2cbb-46e3-ae2b-47d8949d2576" providerId="ADAL" clId="{04F568DE-3A46-49E6-A73A-E91207405A41}" dt="2022-03-29T08:39:40.607" v="403" actId="478"/>
          <ac:spMkLst>
            <pc:docMk/>
            <pc:sldMk cId="438562811" sldId="298"/>
            <ac:spMk id="9" creationId="{92819B1D-7A70-4050-80FA-ACAC9C2E2D23}"/>
          </ac:spMkLst>
        </pc:spChg>
        <pc:spChg chg="del mod">
          <ac:chgData name="Crystal Tien[田若鈞]" userId="bd93d29b-2cbb-46e3-ae2b-47d8949d2576" providerId="ADAL" clId="{04F568DE-3A46-49E6-A73A-E91207405A41}" dt="2022-03-29T08:34:03.436" v="246" actId="478"/>
          <ac:spMkLst>
            <pc:docMk/>
            <pc:sldMk cId="438562811" sldId="298"/>
            <ac:spMk id="10" creationId="{8110324C-BD0D-43BA-A276-F59A7A3B5C51}"/>
          </ac:spMkLst>
        </pc:spChg>
        <pc:spChg chg="add del mod">
          <ac:chgData name="Crystal Tien[田若鈞]" userId="bd93d29b-2cbb-46e3-ae2b-47d8949d2576" providerId="ADAL" clId="{04F568DE-3A46-49E6-A73A-E91207405A41}" dt="2022-03-29T08:32:45.685" v="163" actId="478"/>
          <ac:spMkLst>
            <pc:docMk/>
            <pc:sldMk cId="438562811" sldId="298"/>
            <ac:spMk id="11" creationId="{A164B200-722E-477A-8C2C-C193E422D50B}"/>
          </ac:spMkLst>
        </pc:spChg>
        <pc:spChg chg="add del mod">
          <ac:chgData name="Crystal Tien[田若鈞]" userId="bd93d29b-2cbb-46e3-ae2b-47d8949d2576" providerId="ADAL" clId="{04F568DE-3A46-49E6-A73A-E91207405A41}" dt="2022-03-29T08:39:40.607" v="403" actId="478"/>
          <ac:spMkLst>
            <pc:docMk/>
            <pc:sldMk cId="438562811" sldId="298"/>
            <ac:spMk id="12" creationId="{344622D9-DB2C-49E9-A0D8-F0367AD68F9E}"/>
          </ac:spMkLst>
        </pc:spChg>
        <pc:spChg chg="add del mod">
          <ac:chgData name="Crystal Tien[田若鈞]" userId="bd93d29b-2cbb-46e3-ae2b-47d8949d2576" providerId="ADAL" clId="{04F568DE-3A46-49E6-A73A-E91207405A41}" dt="2022-03-29T08:34:05.351" v="247" actId="478"/>
          <ac:spMkLst>
            <pc:docMk/>
            <pc:sldMk cId="438562811" sldId="298"/>
            <ac:spMk id="13" creationId="{89C494FC-CC1B-4160-9437-936634161D53}"/>
          </ac:spMkLst>
        </pc:spChg>
        <pc:spChg chg="add mod">
          <ac:chgData name="Crystal Tien[田若鈞]" userId="bd93d29b-2cbb-46e3-ae2b-47d8949d2576" providerId="ADAL" clId="{04F568DE-3A46-49E6-A73A-E91207405A41}" dt="2022-03-29T09:08:57.319" v="952" actId="1076"/>
          <ac:spMkLst>
            <pc:docMk/>
            <pc:sldMk cId="438562811" sldId="298"/>
            <ac:spMk id="15" creationId="{C090546C-C5E2-4A46-BA7E-43B49D2FE320}"/>
          </ac:spMkLst>
        </pc:spChg>
        <pc:spChg chg="add mod">
          <ac:chgData name="Crystal Tien[田若鈞]" userId="bd93d29b-2cbb-46e3-ae2b-47d8949d2576" providerId="ADAL" clId="{04F568DE-3A46-49E6-A73A-E91207405A41}" dt="2022-03-29T09:09:05.697" v="954" actId="1076"/>
          <ac:spMkLst>
            <pc:docMk/>
            <pc:sldMk cId="438562811" sldId="298"/>
            <ac:spMk id="16" creationId="{7A31E55A-8794-4FD1-ADD2-07FDA639B584}"/>
          </ac:spMkLst>
        </pc:spChg>
        <pc:spChg chg="add mod">
          <ac:chgData name="Crystal Tien[田若鈞]" userId="bd93d29b-2cbb-46e3-ae2b-47d8949d2576" providerId="ADAL" clId="{04F568DE-3A46-49E6-A73A-E91207405A41}" dt="2022-03-29T09:08:57.319" v="952" actId="1076"/>
          <ac:spMkLst>
            <pc:docMk/>
            <pc:sldMk cId="438562811" sldId="298"/>
            <ac:spMk id="17" creationId="{698CB233-0FD3-4E5C-BACF-DD5EB76A7660}"/>
          </ac:spMkLst>
        </pc:spChg>
        <pc:spChg chg="add mod">
          <ac:chgData name="Crystal Tien[田若鈞]" userId="bd93d29b-2cbb-46e3-ae2b-47d8949d2576" providerId="ADAL" clId="{04F568DE-3A46-49E6-A73A-E91207405A41}" dt="2022-03-29T09:09:02.747" v="953" actId="1076"/>
          <ac:spMkLst>
            <pc:docMk/>
            <pc:sldMk cId="438562811" sldId="298"/>
            <ac:spMk id="18" creationId="{D1F2B5DE-DA9D-45CB-A543-D95E2EC511A2}"/>
          </ac:spMkLst>
        </pc:spChg>
        <pc:spChg chg="add mod">
          <ac:chgData name="Crystal Tien[田若鈞]" userId="bd93d29b-2cbb-46e3-ae2b-47d8949d2576" providerId="ADAL" clId="{04F568DE-3A46-49E6-A73A-E91207405A41}" dt="2022-03-29T09:08:57.319" v="952" actId="1076"/>
          <ac:spMkLst>
            <pc:docMk/>
            <pc:sldMk cId="438562811" sldId="298"/>
            <ac:spMk id="21" creationId="{F641DA45-0387-417B-9F99-DE21C75B087F}"/>
          </ac:spMkLst>
        </pc:spChg>
        <pc:spChg chg="add mod">
          <ac:chgData name="Crystal Tien[田若鈞]" userId="bd93d29b-2cbb-46e3-ae2b-47d8949d2576" providerId="ADAL" clId="{04F568DE-3A46-49E6-A73A-E91207405A41}" dt="2022-03-29T09:09:02.747" v="953" actId="1076"/>
          <ac:spMkLst>
            <pc:docMk/>
            <pc:sldMk cId="438562811" sldId="298"/>
            <ac:spMk id="22" creationId="{030893E7-B18E-483D-9CC7-952530AADBE0}"/>
          </ac:spMkLst>
        </pc:spChg>
        <pc:spChg chg="add mod">
          <ac:chgData name="Crystal Tien[田若鈞]" userId="bd93d29b-2cbb-46e3-ae2b-47d8949d2576" providerId="ADAL" clId="{04F568DE-3A46-49E6-A73A-E91207405A41}" dt="2022-03-29T09:08:57.319" v="952" actId="1076"/>
          <ac:spMkLst>
            <pc:docMk/>
            <pc:sldMk cId="438562811" sldId="298"/>
            <ac:spMk id="23" creationId="{4A38EA55-D3B8-4387-917D-B7082CE714A1}"/>
          </ac:spMkLst>
        </pc:spChg>
        <pc:spChg chg="add mod">
          <ac:chgData name="Crystal Tien[田若鈞]" userId="bd93d29b-2cbb-46e3-ae2b-47d8949d2576" providerId="ADAL" clId="{04F568DE-3A46-49E6-A73A-E91207405A41}" dt="2022-03-29T09:09:02.747" v="953" actId="1076"/>
          <ac:spMkLst>
            <pc:docMk/>
            <pc:sldMk cId="438562811" sldId="298"/>
            <ac:spMk id="24" creationId="{0ADCFF82-9475-40DA-9501-1C4B869A1CC5}"/>
          </ac:spMkLst>
        </pc:spChg>
        <pc:spChg chg="add mod">
          <ac:chgData name="Crystal Tien[田若鈞]" userId="bd93d29b-2cbb-46e3-ae2b-47d8949d2576" providerId="ADAL" clId="{04F568DE-3A46-49E6-A73A-E91207405A41}" dt="2022-03-29T09:09:17.464" v="967" actId="20577"/>
          <ac:spMkLst>
            <pc:docMk/>
            <pc:sldMk cId="438562811" sldId="298"/>
            <ac:spMk id="25" creationId="{966203B4-B2A9-44F6-9013-31B8D055D497}"/>
          </ac:spMkLst>
        </pc:spChg>
        <pc:spChg chg="add mod">
          <ac:chgData name="Crystal Tien[田若鈞]" userId="bd93d29b-2cbb-46e3-ae2b-47d8949d2576" providerId="ADAL" clId="{04F568DE-3A46-49E6-A73A-E91207405A41}" dt="2022-03-29T09:09:22.919" v="969" actId="1076"/>
          <ac:spMkLst>
            <pc:docMk/>
            <pc:sldMk cId="438562811" sldId="298"/>
            <ac:spMk id="26" creationId="{55E7D68A-6CAF-4633-9C34-1C39846E31F0}"/>
          </ac:spMkLst>
        </pc:spChg>
        <pc:spChg chg="add mod">
          <ac:chgData name="Crystal Tien[田若鈞]" userId="bd93d29b-2cbb-46e3-ae2b-47d8949d2576" providerId="ADAL" clId="{04F568DE-3A46-49E6-A73A-E91207405A41}" dt="2022-03-29T09:09:25.144" v="971" actId="1076"/>
          <ac:spMkLst>
            <pc:docMk/>
            <pc:sldMk cId="438562811" sldId="298"/>
            <ac:spMk id="27" creationId="{B4DB3E13-A187-499C-9BEB-457E939F3F09}"/>
          </ac:spMkLst>
        </pc:spChg>
        <pc:graphicFrameChg chg="del">
          <ac:chgData name="Crystal Tien[田若鈞]" userId="bd93d29b-2cbb-46e3-ae2b-47d8949d2576" providerId="ADAL" clId="{04F568DE-3A46-49E6-A73A-E91207405A41}" dt="2022-03-29T08:27:32.425" v="47" actId="478"/>
          <ac:graphicFrameMkLst>
            <pc:docMk/>
            <pc:sldMk cId="438562811" sldId="298"/>
            <ac:graphicFrameMk id="2" creationId="{85A824F7-4120-4350-AAF5-76508B7589BF}"/>
          </ac:graphicFrameMkLst>
        </pc:graphicFrameChg>
        <pc:graphicFrameChg chg="mod modGraphic">
          <ac:chgData name="Crystal Tien[田若鈞]" userId="bd93d29b-2cbb-46e3-ae2b-47d8949d2576" providerId="ADAL" clId="{04F568DE-3A46-49E6-A73A-E91207405A41}" dt="2022-03-29T08:40:46.521" v="423"/>
          <ac:graphicFrameMkLst>
            <pc:docMk/>
            <pc:sldMk cId="438562811" sldId="298"/>
            <ac:graphicFrameMk id="7" creationId="{868DA43A-CCC4-414C-979D-650E2AB6D34D}"/>
          </ac:graphicFrameMkLst>
        </pc:graphicFrameChg>
        <pc:picChg chg="add del mod">
          <ac:chgData name="Crystal Tien[田若鈞]" userId="bd93d29b-2cbb-46e3-ae2b-47d8949d2576" providerId="ADAL" clId="{04F568DE-3A46-49E6-A73A-E91207405A41}" dt="2022-03-29T08:39:37.631" v="402" actId="478"/>
          <ac:picMkLst>
            <pc:docMk/>
            <pc:sldMk cId="438562811" sldId="298"/>
            <ac:picMk id="4" creationId="{160F2D2F-0A73-499F-85C9-AEC424002648}"/>
          </ac:picMkLst>
        </pc:picChg>
        <pc:picChg chg="add mod ord modCrop">
          <ac:chgData name="Crystal Tien[田若鈞]" userId="bd93d29b-2cbb-46e3-ae2b-47d8949d2576" providerId="ADAL" clId="{04F568DE-3A46-49E6-A73A-E91207405A41}" dt="2022-04-07T07:33:39.214" v="1401" actId="167"/>
          <ac:picMkLst>
            <pc:docMk/>
            <pc:sldMk cId="438562811" sldId="298"/>
            <ac:picMk id="4" creationId="{25DB8A73-BF01-4A65-8C66-79891E86DFFD}"/>
          </ac:picMkLst>
        </pc:picChg>
        <pc:picChg chg="add del mod ord modCrop">
          <ac:chgData name="Crystal Tien[田若鈞]" userId="bd93d29b-2cbb-46e3-ae2b-47d8949d2576" providerId="ADAL" clId="{04F568DE-3A46-49E6-A73A-E91207405A41}" dt="2022-04-07T07:32:53.728" v="1395" actId="478"/>
          <ac:picMkLst>
            <pc:docMk/>
            <pc:sldMk cId="438562811" sldId="298"/>
            <ac:picMk id="20" creationId="{547149E7-5A30-451C-96B8-636C07E75936}"/>
          </ac:picMkLst>
        </pc:picChg>
      </pc:sldChg>
      <pc:sldChg chg="addSp delSp modSp add mod">
        <pc:chgData name="Crystal Tien[田若鈞]" userId="bd93d29b-2cbb-46e3-ae2b-47d8949d2576" providerId="ADAL" clId="{04F568DE-3A46-49E6-A73A-E91207405A41}" dt="2022-04-08T08:12:34.949" v="1543" actId="21"/>
        <pc:sldMkLst>
          <pc:docMk/>
          <pc:sldMk cId="535129669" sldId="299"/>
        </pc:sldMkLst>
        <pc:spChg chg="del">
          <ac:chgData name="Crystal Tien[田若鈞]" userId="bd93d29b-2cbb-46e3-ae2b-47d8949d2576" providerId="ADAL" clId="{04F568DE-3A46-49E6-A73A-E91207405A41}" dt="2022-03-29T08:36:09.409" v="331" actId="478"/>
          <ac:spMkLst>
            <pc:docMk/>
            <pc:sldMk cId="535129669" sldId="299"/>
            <ac:spMk id="5" creationId="{A830668A-F817-4E30-A49A-4FA4B73745AF}"/>
          </ac:spMkLst>
        </pc:spChg>
        <pc:spChg chg="del">
          <ac:chgData name="Crystal Tien[田若鈞]" userId="bd93d29b-2cbb-46e3-ae2b-47d8949d2576" providerId="ADAL" clId="{04F568DE-3A46-49E6-A73A-E91207405A41}" dt="2022-03-29T08:36:09.409" v="331" actId="478"/>
          <ac:spMkLst>
            <pc:docMk/>
            <pc:sldMk cId="535129669" sldId="299"/>
            <ac:spMk id="6" creationId="{9918A9D5-2B23-4351-92ED-4E8CF1B049BA}"/>
          </ac:spMkLst>
        </pc:spChg>
        <pc:spChg chg="del">
          <ac:chgData name="Crystal Tien[田若鈞]" userId="bd93d29b-2cbb-46e3-ae2b-47d8949d2576" providerId="ADAL" clId="{04F568DE-3A46-49E6-A73A-E91207405A41}" dt="2022-03-29T08:36:09.409" v="331" actId="478"/>
          <ac:spMkLst>
            <pc:docMk/>
            <pc:sldMk cId="535129669" sldId="299"/>
            <ac:spMk id="9" creationId="{92819B1D-7A70-4050-80FA-ACAC9C2E2D23}"/>
          </ac:spMkLst>
        </pc:spChg>
        <pc:spChg chg="add mod">
          <ac:chgData name="Crystal Tien[田若鈞]" userId="bd93d29b-2cbb-46e3-ae2b-47d8949d2576" providerId="ADAL" clId="{04F568DE-3A46-49E6-A73A-E91207405A41}" dt="2022-03-29T08:51:14.599" v="550" actId="208"/>
          <ac:spMkLst>
            <pc:docMk/>
            <pc:sldMk cId="535129669" sldId="299"/>
            <ac:spMk id="11" creationId="{48CE651D-F7C7-47F2-B0A7-763E4F72C9F2}"/>
          </ac:spMkLst>
        </pc:spChg>
        <pc:spChg chg="del">
          <ac:chgData name="Crystal Tien[田若鈞]" userId="bd93d29b-2cbb-46e3-ae2b-47d8949d2576" providerId="ADAL" clId="{04F568DE-3A46-49E6-A73A-E91207405A41}" dt="2022-03-29T08:36:09.409" v="331" actId="478"/>
          <ac:spMkLst>
            <pc:docMk/>
            <pc:sldMk cId="535129669" sldId="299"/>
            <ac:spMk id="12" creationId="{344622D9-DB2C-49E9-A0D8-F0367AD68F9E}"/>
          </ac:spMkLst>
        </pc:spChg>
        <pc:spChg chg="add mod">
          <ac:chgData name="Crystal Tien[田若鈞]" userId="bd93d29b-2cbb-46e3-ae2b-47d8949d2576" providerId="ADAL" clId="{04F568DE-3A46-49E6-A73A-E91207405A41}" dt="2022-04-08T07:29:37.987" v="1533" actId="962"/>
          <ac:spMkLst>
            <pc:docMk/>
            <pc:sldMk cId="535129669" sldId="299"/>
            <ac:spMk id="13" creationId="{96708A8B-40BE-4F59-861B-8CEE1F4111C1}"/>
          </ac:spMkLst>
        </pc:spChg>
        <pc:spChg chg="add mod">
          <ac:chgData name="Crystal Tien[田若鈞]" userId="bd93d29b-2cbb-46e3-ae2b-47d8949d2576" providerId="ADAL" clId="{04F568DE-3A46-49E6-A73A-E91207405A41}" dt="2022-03-29T08:51:14.599" v="550" actId="208"/>
          <ac:spMkLst>
            <pc:docMk/>
            <pc:sldMk cId="535129669" sldId="299"/>
            <ac:spMk id="15" creationId="{6A242025-8945-4C39-BAE5-4F6C569D21E8}"/>
          </ac:spMkLst>
        </pc:spChg>
        <pc:spChg chg="add mod">
          <ac:chgData name="Crystal Tien[田若鈞]" userId="bd93d29b-2cbb-46e3-ae2b-47d8949d2576" providerId="ADAL" clId="{04F568DE-3A46-49E6-A73A-E91207405A41}" dt="2022-03-29T08:38:36.843" v="388"/>
          <ac:spMkLst>
            <pc:docMk/>
            <pc:sldMk cId="535129669" sldId="299"/>
            <ac:spMk id="16" creationId="{84D27972-ED04-45D8-95A5-3A5EAD07C925}"/>
          </ac:spMkLst>
        </pc:spChg>
        <pc:spChg chg="add mod">
          <ac:chgData name="Crystal Tien[田若鈞]" userId="bd93d29b-2cbb-46e3-ae2b-47d8949d2576" providerId="ADAL" clId="{04F568DE-3A46-49E6-A73A-E91207405A41}" dt="2022-03-29T08:38:36.843" v="388"/>
          <ac:spMkLst>
            <pc:docMk/>
            <pc:sldMk cId="535129669" sldId="299"/>
            <ac:spMk id="17" creationId="{2E5990D1-6AF2-43EE-BCAD-90DA902185AD}"/>
          </ac:spMkLst>
        </pc:spChg>
        <pc:spChg chg="add mod">
          <ac:chgData name="Crystal Tien[田若鈞]" userId="bd93d29b-2cbb-46e3-ae2b-47d8949d2576" providerId="ADAL" clId="{04F568DE-3A46-49E6-A73A-E91207405A41}" dt="2022-04-08T07:29:01.292" v="1528" actId="20577"/>
          <ac:spMkLst>
            <pc:docMk/>
            <pc:sldMk cId="535129669" sldId="299"/>
            <ac:spMk id="18" creationId="{C15293F8-E05D-453E-A652-F3C08402C4D0}"/>
          </ac:spMkLst>
        </pc:spChg>
        <pc:spChg chg="add mod">
          <ac:chgData name="Crystal Tien[田若鈞]" userId="bd93d29b-2cbb-46e3-ae2b-47d8949d2576" providerId="ADAL" clId="{04F568DE-3A46-49E6-A73A-E91207405A41}" dt="2022-03-29T08:38:36.843" v="388"/>
          <ac:spMkLst>
            <pc:docMk/>
            <pc:sldMk cId="535129669" sldId="299"/>
            <ac:spMk id="19" creationId="{E3574758-5D4F-4668-A147-043A2228BD4C}"/>
          </ac:spMkLst>
        </pc:spChg>
        <pc:spChg chg="add mod">
          <ac:chgData name="Crystal Tien[田若鈞]" userId="bd93d29b-2cbb-46e3-ae2b-47d8949d2576" providerId="ADAL" clId="{04F568DE-3A46-49E6-A73A-E91207405A41}" dt="2022-04-08T07:28:57.866" v="1522" actId="20577"/>
          <ac:spMkLst>
            <pc:docMk/>
            <pc:sldMk cId="535129669" sldId="299"/>
            <ac:spMk id="20" creationId="{6AC019E7-56D7-402C-A266-20613A012E23}"/>
          </ac:spMkLst>
        </pc:spChg>
        <pc:spChg chg="add mod">
          <ac:chgData name="Crystal Tien[田若鈞]" userId="bd93d29b-2cbb-46e3-ae2b-47d8949d2576" providerId="ADAL" clId="{04F568DE-3A46-49E6-A73A-E91207405A41}" dt="2022-03-29T09:10:07.726" v="981" actId="1076"/>
          <ac:spMkLst>
            <pc:docMk/>
            <pc:sldMk cId="535129669" sldId="299"/>
            <ac:spMk id="21" creationId="{EC9F37BB-DE3E-48FA-8459-C56DE5406A39}"/>
          </ac:spMkLst>
        </pc:spChg>
        <pc:graphicFrameChg chg="del mod">
          <ac:chgData name="Crystal Tien[田若鈞]" userId="bd93d29b-2cbb-46e3-ae2b-47d8949d2576" providerId="ADAL" clId="{04F568DE-3A46-49E6-A73A-E91207405A41}" dt="2022-04-08T08:12:34.949" v="1543" actId="21"/>
          <ac:graphicFrameMkLst>
            <pc:docMk/>
            <pc:sldMk cId="535129669" sldId="299"/>
            <ac:graphicFrameMk id="2" creationId="{43B59F52-ACED-4A93-8FAC-6BB74CC92A57}"/>
          </ac:graphicFrameMkLst>
        </pc:graphicFrameChg>
        <pc:graphicFrameChg chg="mod">
          <ac:chgData name="Crystal Tien[田若鈞]" userId="bd93d29b-2cbb-46e3-ae2b-47d8949d2576" providerId="ADAL" clId="{04F568DE-3A46-49E6-A73A-E91207405A41}" dt="2022-03-29T08:40:50.914" v="424"/>
          <ac:graphicFrameMkLst>
            <pc:docMk/>
            <pc:sldMk cId="535129669" sldId="299"/>
            <ac:graphicFrameMk id="7" creationId="{868DA43A-CCC4-414C-979D-650E2AB6D34D}"/>
          </ac:graphicFrameMkLst>
        </pc:graphicFrameChg>
        <pc:picChg chg="add del mod ord">
          <ac:chgData name="Crystal Tien[田若鈞]" userId="bd93d29b-2cbb-46e3-ae2b-47d8949d2576" providerId="ADAL" clId="{04F568DE-3A46-49E6-A73A-E91207405A41}" dt="2022-04-07T07:32:16.582" v="1386" actId="478"/>
          <ac:picMkLst>
            <pc:docMk/>
            <pc:sldMk cId="535129669" sldId="299"/>
            <ac:picMk id="3" creationId="{7531070C-BDA1-4981-9FE3-C1C85EC7CBF9}"/>
          </ac:picMkLst>
        </pc:picChg>
        <pc:picChg chg="add mod">
          <ac:chgData name="Crystal Tien[田若鈞]" userId="bd93d29b-2cbb-46e3-ae2b-47d8949d2576" providerId="ADAL" clId="{04F568DE-3A46-49E6-A73A-E91207405A41}" dt="2022-04-08T07:29:37.986" v="1532" actId="27614"/>
          <ac:picMkLst>
            <pc:docMk/>
            <pc:sldMk cId="535129669" sldId="299"/>
            <ac:picMk id="3" creationId="{DFEE228F-B95E-4354-9DE4-0E375FCBD732}"/>
          </ac:picMkLst>
        </pc:picChg>
        <pc:picChg chg="del">
          <ac:chgData name="Crystal Tien[田若鈞]" userId="bd93d29b-2cbb-46e3-ae2b-47d8949d2576" providerId="ADAL" clId="{04F568DE-3A46-49E6-A73A-E91207405A41}" dt="2022-03-29T08:36:09.409" v="331" actId="478"/>
          <ac:picMkLst>
            <pc:docMk/>
            <pc:sldMk cId="535129669" sldId="299"/>
            <ac:picMk id="4" creationId="{160F2D2F-0A73-499F-85C9-AEC424002648}"/>
          </ac:picMkLst>
        </pc:picChg>
        <pc:picChg chg="add del mod ord">
          <ac:chgData name="Crystal Tien[田若鈞]" userId="bd93d29b-2cbb-46e3-ae2b-47d8949d2576" providerId="ADAL" clId="{04F568DE-3A46-49E6-A73A-E91207405A41}" dt="2022-04-08T07:28:37.936" v="1520" actId="478"/>
          <ac:picMkLst>
            <pc:docMk/>
            <pc:sldMk cId="535129669" sldId="299"/>
            <ac:picMk id="4" creationId="{9B6713A0-0541-471A-B02F-37C93D735CB6}"/>
          </ac:picMkLst>
        </pc:picChg>
        <pc:picChg chg="add del mod">
          <ac:chgData name="Crystal Tien[田若鈞]" userId="bd93d29b-2cbb-46e3-ae2b-47d8949d2576" providerId="ADAL" clId="{04F568DE-3A46-49E6-A73A-E91207405A41}" dt="2022-03-29T08:51:20.502" v="551" actId="478"/>
          <ac:picMkLst>
            <pc:docMk/>
            <pc:sldMk cId="535129669" sldId="299"/>
            <ac:picMk id="10" creationId="{0B3DF2A0-247A-4B9D-8306-6DEFB0D045C9}"/>
          </ac:picMkLst>
        </pc:pic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314965694" sldId="299"/>
        </pc:sldMkLst>
      </pc:sldChg>
      <pc:sldChg chg="add del">
        <pc:chgData name="Crystal Tien[田若鈞]" userId="bd93d29b-2cbb-46e3-ae2b-47d8949d2576" providerId="ADAL" clId="{04F568DE-3A46-49E6-A73A-E91207405A41}" dt="2022-03-29T08:35:15.591" v="329" actId="47"/>
        <pc:sldMkLst>
          <pc:docMk/>
          <pc:sldMk cId="3456462372" sldId="299"/>
        </pc:sldMkLst>
      </pc:sldChg>
      <pc:sldChg chg="addSp delSp modSp add mod setBg">
        <pc:chgData name="Crystal Tien[田若鈞]" userId="bd93d29b-2cbb-46e3-ae2b-47d8949d2576" providerId="ADAL" clId="{04F568DE-3A46-49E6-A73A-E91207405A41}" dt="2022-04-07T08:25:31.741" v="1510" actId="1076"/>
        <pc:sldMkLst>
          <pc:docMk/>
          <pc:sldMk cId="3231799082" sldId="300"/>
        </pc:sldMkLst>
        <pc:spChg chg="mod">
          <ac:chgData name="Crystal Tien[田若鈞]" userId="bd93d29b-2cbb-46e3-ae2b-47d8949d2576" providerId="ADAL" clId="{04F568DE-3A46-49E6-A73A-E91207405A41}" dt="2022-03-29T09:09:42.660" v="977" actId="1076"/>
          <ac:spMkLst>
            <pc:docMk/>
            <pc:sldMk cId="3231799082" sldId="300"/>
            <ac:spMk id="15" creationId="{C090546C-C5E2-4A46-BA7E-43B49D2FE320}"/>
          </ac:spMkLst>
        </pc:spChg>
        <pc:spChg chg="mod">
          <ac:chgData name="Crystal Tien[田若鈞]" userId="bd93d29b-2cbb-46e3-ae2b-47d8949d2576" providerId="ADAL" clId="{04F568DE-3A46-49E6-A73A-E91207405A41}" dt="2022-03-29T09:59:22.526" v="1161" actId="1076"/>
          <ac:spMkLst>
            <pc:docMk/>
            <pc:sldMk cId="3231799082" sldId="300"/>
            <ac:spMk id="16" creationId="{7A31E55A-8794-4FD1-ADD2-07FDA639B584}"/>
          </ac:spMkLst>
        </pc:spChg>
        <pc:spChg chg="mod">
          <ac:chgData name="Crystal Tien[田若鈞]" userId="bd93d29b-2cbb-46e3-ae2b-47d8949d2576" providerId="ADAL" clId="{04F568DE-3A46-49E6-A73A-E91207405A41}" dt="2022-04-06T09:12:32.956" v="1304" actId="14100"/>
          <ac:spMkLst>
            <pc:docMk/>
            <pc:sldMk cId="3231799082" sldId="300"/>
            <ac:spMk id="17" creationId="{698CB233-0FD3-4E5C-BACF-DD5EB76A7660}"/>
          </ac:spMkLst>
        </pc:spChg>
        <pc:spChg chg="mod">
          <ac:chgData name="Crystal Tien[田若鈞]" userId="bd93d29b-2cbb-46e3-ae2b-47d8949d2576" providerId="ADAL" clId="{04F568DE-3A46-49E6-A73A-E91207405A41}" dt="2022-03-29T09:09:46.802" v="978" actId="1076"/>
          <ac:spMkLst>
            <pc:docMk/>
            <pc:sldMk cId="3231799082" sldId="300"/>
            <ac:spMk id="18" creationId="{D1F2B5DE-DA9D-45CB-A543-D95E2EC511A2}"/>
          </ac:spMkLst>
        </pc:spChg>
        <pc:spChg chg="add mod">
          <ac:chgData name="Crystal Tien[田若鈞]" userId="bd93d29b-2cbb-46e3-ae2b-47d8949d2576" providerId="ADAL" clId="{04F568DE-3A46-49E6-A73A-E91207405A41}" dt="2022-03-29T09:09:35.599" v="975" actId="1076"/>
          <ac:spMkLst>
            <pc:docMk/>
            <pc:sldMk cId="3231799082" sldId="300"/>
            <ac:spMk id="19" creationId="{E1CD5696-A6D8-4FAD-81EA-9742895B50E8}"/>
          </ac:spMkLst>
        </pc:spChg>
        <pc:spChg chg="add del mod">
          <ac:chgData name="Crystal Tien[田若鈞]" userId="bd93d29b-2cbb-46e3-ae2b-47d8949d2576" providerId="ADAL" clId="{04F568DE-3A46-49E6-A73A-E91207405A41}" dt="2022-04-07T07:33:52.304" v="1405" actId="478"/>
          <ac:spMkLst>
            <pc:docMk/>
            <pc:sldMk cId="3231799082" sldId="300"/>
            <ac:spMk id="20" creationId="{7F99257C-C90C-40D2-8D04-27E6CC30ACA3}"/>
          </ac:spMkLst>
        </pc:spChg>
        <pc:spChg chg="mod">
          <ac:chgData name="Crystal Tien[田若鈞]" userId="bd93d29b-2cbb-46e3-ae2b-47d8949d2576" providerId="ADAL" clId="{04F568DE-3A46-49E6-A73A-E91207405A41}" dt="2022-04-07T07:43:43.448" v="1418" actId="14100"/>
          <ac:spMkLst>
            <pc:docMk/>
            <pc:sldMk cId="3231799082" sldId="300"/>
            <ac:spMk id="21" creationId="{F641DA45-0387-417B-9F99-DE21C75B087F}"/>
          </ac:spMkLst>
        </pc:spChg>
        <pc:spChg chg="mod">
          <ac:chgData name="Crystal Tien[田若鈞]" userId="bd93d29b-2cbb-46e3-ae2b-47d8949d2576" providerId="ADAL" clId="{04F568DE-3A46-49E6-A73A-E91207405A41}" dt="2022-03-29T09:09:46.802" v="978" actId="1076"/>
          <ac:spMkLst>
            <pc:docMk/>
            <pc:sldMk cId="3231799082" sldId="300"/>
            <ac:spMk id="22" creationId="{030893E7-B18E-483D-9CC7-952530AADBE0}"/>
          </ac:spMkLst>
        </pc:spChg>
        <pc:spChg chg="del">
          <ac:chgData name="Crystal Tien[田若鈞]" userId="bd93d29b-2cbb-46e3-ae2b-47d8949d2576" providerId="ADAL" clId="{04F568DE-3A46-49E6-A73A-E91207405A41}" dt="2022-03-29T08:43:39.513" v="430" actId="478"/>
          <ac:spMkLst>
            <pc:docMk/>
            <pc:sldMk cId="3231799082" sldId="300"/>
            <ac:spMk id="23" creationId="{4A38EA55-D3B8-4387-917D-B7082CE714A1}"/>
          </ac:spMkLst>
        </pc:spChg>
        <pc:spChg chg="add del mod">
          <ac:chgData name="Crystal Tien[田若鈞]" userId="bd93d29b-2cbb-46e3-ae2b-47d8949d2576" providerId="ADAL" clId="{04F568DE-3A46-49E6-A73A-E91207405A41}" dt="2022-04-07T07:33:52.304" v="1405" actId="478"/>
          <ac:spMkLst>
            <pc:docMk/>
            <pc:sldMk cId="3231799082" sldId="300"/>
            <ac:spMk id="23" creationId="{8A3F341C-82B1-4668-936B-7C930EB7919D}"/>
          </ac:spMkLst>
        </pc:spChg>
        <pc:spChg chg="del">
          <ac:chgData name="Crystal Tien[田若鈞]" userId="bd93d29b-2cbb-46e3-ae2b-47d8949d2576" providerId="ADAL" clId="{04F568DE-3A46-49E6-A73A-E91207405A41}" dt="2022-03-29T08:43:39.513" v="430" actId="478"/>
          <ac:spMkLst>
            <pc:docMk/>
            <pc:sldMk cId="3231799082" sldId="300"/>
            <ac:spMk id="24" creationId="{0ADCFF82-9475-40DA-9501-1C4B869A1CC5}"/>
          </ac:spMkLst>
        </pc:spChg>
        <pc:spChg chg="add del mod">
          <ac:chgData name="Crystal Tien[田若鈞]" userId="bd93d29b-2cbb-46e3-ae2b-47d8949d2576" providerId="ADAL" clId="{04F568DE-3A46-49E6-A73A-E91207405A41}" dt="2022-04-07T07:33:49.571" v="1404" actId="478"/>
          <ac:spMkLst>
            <pc:docMk/>
            <pc:sldMk cId="3231799082" sldId="300"/>
            <ac:spMk id="24" creationId="{530521FD-315B-438F-9F0F-71F68F89E7A7}"/>
          </ac:spMkLst>
        </pc:spChg>
        <pc:spChg chg="add mod">
          <ac:chgData name="Crystal Tien[田若鈞]" userId="bd93d29b-2cbb-46e3-ae2b-47d8949d2576" providerId="ADAL" clId="{04F568DE-3A46-49E6-A73A-E91207405A41}" dt="2022-03-29T09:09:35.599" v="975" actId="1076"/>
          <ac:spMkLst>
            <pc:docMk/>
            <pc:sldMk cId="3231799082" sldId="300"/>
            <ac:spMk id="25" creationId="{C91B2855-11C7-4B06-8F23-1723ED39AA08}"/>
          </ac:spMkLst>
        </pc:spChg>
        <pc:spChg chg="add del mod">
          <ac:chgData name="Crystal Tien[田若鈞]" userId="bd93d29b-2cbb-46e3-ae2b-47d8949d2576" providerId="ADAL" clId="{04F568DE-3A46-49E6-A73A-E91207405A41}" dt="2022-04-07T07:33:49.571" v="1404" actId="478"/>
          <ac:spMkLst>
            <pc:docMk/>
            <pc:sldMk cId="3231799082" sldId="300"/>
            <ac:spMk id="26" creationId="{1832CB5B-5CDD-437B-994B-67E64C52D294}"/>
          </ac:spMkLst>
        </pc:spChg>
        <pc:spChg chg="add del mod">
          <ac:chgData name="Crystal Tien[田若鈞]" userId="bd93d29b-2cbb-46e3-ae2b-47d8949d2576" providerId="ADAL" clId="{04F568DE-3A46-49E6-A73A-E91207405A41}" dt="2022-04-07T07:33:49.571" v="1404" actId="478"/>
          <ac:spMkLst>
            <pc:docMk/>
            <pc:sldMk cId="3231799082" sldId="300"/>
            <ac:spMk id="27" creationId="{E96D5994-0C37-4596-AD65-976D418C0DE7}"/>
          </ac:spMkLst>
        </pc:spChg>
        <pc:spChg chg="add del mod">
          <ac:chgData name="Crystal Tien[田若鈞]" userId="bd93d29b-2cbb-46e3-ae2b-47d8949d2576" providerId="ADAL" clId="{04F568DE-3A46-49E6-A73A-E91207405A41}" dt="2022-04-07T07:33:49.571" v="1404" actId="478"/>
          <ac:spMkLst>
            <pc:docMk/>
            <pc:sldMk cId="3231799082" sldId="300"/>
            <ac:spMk id="28" creationId="{C35D6839-C8A4-4B52-95D2-62ED57E39CA6}"/>
          </ac:spMkLst>
        </pc:spChg>
        <pc:picChg chg="add del mod ord modCrop">
          <ac:chgData name="Crystal Tien[田若鈞]" userId="bd93d29b-2cbb-46e3-ae2b-47d8949d2576" providerId="ADAL" clId="{04F568DE-3A46-49E6-A73A-E91207405A41}" dt="2022-04-07T08:20:36.235" v="1501" actId="478"/>
          <ac:picMkLst>
            <pc:docMk/>
            <pc:sldMk cId="3231799082" sldId="300"/>
            <ac:picMk id="3" creationId="{AC4FB10B-E1F0-4930-A3E3-089C4A4DBCBB}"/>
          </ac:picMkLst>
        </pc:picChg>
        <pc:picChg chg="add del mod">
          <ac:chgData name="Crystal Tien[田若鈞]" userId="bd93d29b-2cbb-46e3-ae2b-47d8949d2576" providerId="ADAL" clId="{04F568DE-3A46-49E6-A73A-E91207405A41}" dt="2022-03-29T09:58:38.590" v="1104" actId="478"/>
          <ac:picMkLst>
            <pc:docMk/>
            <pc:sldMk cId="3231799082" sldId="300"/>
            <ac:picMk id="3" creationId="{F6321301-293E-4D78-BC86-111FDEA99609}"/>
          </ac:picMkLst>
        </pc:picChg>
        <pc:picChg chg="add del mod ord modCrop">
          <ac:chgData name="Crystal Tien[田若鈞]" userId="bd93d29b-2cbb-46e3-ae2b-47d8949d2576" providerId="ADAL" clId="{04F568DE-3A46-49E6-A73A-E91207405A41}" dt="2022-04-07T07:33:47.443" v="1403" actId="478"/>
          <ac:picMkLst>
            <pc:docMk/>
            <pc:sldMk cId="3231799082" sldId="300"/>
            <ac:picMk id="4" creationId="{1FECDD14-B520-4171-885F-5A1FF26DED8A}"/>
          </ac:picMkLst>
        </pc:picChg>
        <pc:picChg chg="add del mod">
          <ac:chgData name="Crystal Tien[田若鈞]" userId="bd93d29b-2cbb-46e3-ae2b-47d8949d2576" providerId="ADAL" clId="{04F568DE-3A46-49E6-A73A-E91207405A41}" dt="2022-04-07T08:21:52.360" v="1503" actId="478"/>
          <ac:picMkLst>
            <pc:docMk/>
            <pc:sldMk cId="3231799082" sldId="300"/>
            <ac:picMk id="6" creationId="{26208E22-D397-4A9D-BE30-3B512286839A}"/>
          </ac:picMkLst>
        </pc:picChg>
        <pc:picChg chg="add mod ord modCrop">
          <ac:chgData name="Crystal Tien[田若鈞]" userId="bd93d29b-2cbb-46e3-ae2b-47d8949d2576" providerId="ADAL" clId="{04F568DE-3A46-49E6-A73A-E91207405A41}" dt="2022-04-07T08:25:31.741" v="1510" actId="1076"/>
          <ac:picMkLst>
            <pc:docMk/>
            <pc:sldMk cId="3231799082" sldId="300"/>
            <ac:picMk id="9" creationId="{301F3552-C245-4E69-9F14-305FBE266525}"/>
          </ac:picMkLst>
        </pc:picChg>
        <pc:picChg chg="del">
          <ac:chgData name="Crystal Tien[田若鈞]" userId="bd93d29b-2cbb-46e3-ae2b-47d8949d2576" providerId="ADAL" clId="{04F568DE-3A46-49E6-A73A-E91207405A41}" dt="2022-03-29T08:40:59.721" v="426" actId="478"/>
          <ac:picMkLst>
            <pc:docMk/>
            <pc:sldMk cId="3231799082" sldId="300"/>
            <ac:picMk id="20" creationId="{547149E7-5A30-451C-96B8-636C07E75936}"/>
          </ac:picMkLst>
        </pc:picChg>
      </pc:sldChg>
      <pc:sldChg chg="addSp delSp modSp add mod">
        <pc:chgData name="Crystal Tien[田若鈞]" userId="bd93d29b-2cbb-46e3-ae2b-47d8949d2576" providerId="ADAL" clId="{04F568DE-3A46-49E6-A73A-E91207405A41}" dt="2022-04-08T07:32:11.901" v="1540" actId="14100"/>
        <pc:sldMkLst>
          <pc:docMk/>
          <pc:sldMk cId="2655856269" sldId="301"/>
        </pc:sldMkLst>
        <pc:spChg chg="add mod">
          <ac:chgData name="Crystal Tien[田若鈞]" userId="bd93d29b-2cbb-46e3-ae2b-47d8949d2576" providerId="ADAL" clId="{04F568DE-3A46-49E6-A73A-E91207405A41}" dt="2022-03-29T08:46:52.452" v="441" actId="208"/>
          <ac:spMkLst>
            <pc:docMk/>
            <pc:sldMk cId="2655856269" sldId="301"/>
            <ac:spMk id="11" creationId="{FC1FDFD6-34E5-42BB-8EAD-D0E3BD121803}"/>
          </ac:spMkLst>
        </pc:spChg>
        <pc:spChg chg="mod">
          <ac:chgData name="Crystal Tien[田若鈞]" userId="bd93d29b-2cbb-46e3-ae2b-47d8949d2576" providerId="ADAL" clId="{04F568DE-3A46-49E6-A73A-E91207405A41}" dt="2022-03-29T08:48:33.892" v="462" actId="14100"/>
          <ac:spMkLst>
            <pc:docMk/>
            <pc:sldMk cId="2655856269" sldId="301"/>
            <ac:spMk id="15" creationId="{C090546C-C5E2-4A46-BA7E-43B49D2FE320}"/>
          </ac:spMkLst>
        </pc:spChg>
        <pc:spChg chg="mod">
          <ac:chgData name="Crystal Tien[田若鈞]" userId="bd93d29b-2cbb-46e3-ae2b-47d8949d2576" providerId="ADAL" clId="{04F568DE-3A46-49E6-A73A-E91207405A41}" dt="2022-03-29T08:48:36.553" v="463" actId="1076"/>
          <ac:spMkLst>
            <pc:docMk/>
            <pc:sldMk cId="2655856269" sldId="301"/>
            <ac:spMk id="16" creationId="{7A31E55A-8794-4FD1-ADD2-07FDA639B584}"/>
          </ac:spMkLst>
        </pc:spChg>
        <pc:spChg chg="del">
          <ac:chgData name="Crystal Tien[田若鈞]" userId="bd93d29b-2cbb-46e3-ae2b-47d8949d2576" providerId="ADAL" clId="{04F568DE-3A46-49E6-A73A-E91207405A41}" dt="2022-03-29T08:48:28.557" v="460" actId="478"/>
          <ac:spMkLst>
            <pc:docMk/>
            <pc:sldMk cId="2655856269" sldId="301"/>
            <ac:spMk id="17" creationId="{698CB233-0FD3-4E5C-BACF-DD5EB76A7660}"/>
          </ac:spMkLst>
        </pc:spChg>
        <pc:spChg chg="del">
          <ac:chgData name="Crystal Tien[田若鈞]" userId="bd93d29b-2cbb-46e3-ae2b-47d8949d2576" providerId="ADAL" clId="{04F568DE-3A46-49E6-A73A-E91207405A41}" dt="2022-03-29T08:48:28.557" v="460" actId="478"/>
          <ac:spMkLst>
            <pc:docMk/>
            <pc:sldMk cId="2655856269" sldId="301"/>
            <ac:spMk id="18" creationId="{D1F2B5DE-DA9D-45CB-A543-D95E2EC511A2}"/>
          </ac:spMkLst>
        </pc:spChg>
        <pc:spChg chg="add mod">
          <ac:chgData name="Crystal Tien[田若鈞]" userId="bd93d29b-2cbb-46e3-ae2b-47d8949d2576" providerId="ADAL" clId="{04F568DE-3A46-49E6-A73A-E91207405A41}" dt="2022-03-29T08:48:42.171" v="465" actId="1076"/>
          <ac:spMkLst>
            <pc:docMk/>
            <pc:sldMk cId="2655856269" sldId="301"/>
            <ac:spMk id="19" creationId="{40D54525-A917-4A28-8E91-F8643785652C}"/>
          </ac:spMkLst>
        </pc:spChg>
        <pc:spChg chg="add mod">
          <ac:chgData name="Crystal Tien[田若鈞]" userId="bd93d29b-2cbb-46e3-ae2b-47d8949d2576" providerId="ADAL" clId="{04F568DE-3A46-49E6-A73A-E91207405A41}" dt="2022-03-29T08:48:42.171" v="465" actId="1076"/>
          <ac:spMkLst>
            <pc:docMk/>
            <pc:sldMk cId="2655856269" sldId="301"/>
            <ac:spMk id="20" creationId="{59760890-13BB-4C63-9D3A-583B6EACAE67}"/>
          </ac:spMkLst>
        </pc:spChg>
        <pc:spChg chg="mod">
          <ac:chgData name="Crystal Tien[田若鈞]" userId="bd93d29b-2cbb-46e3-ae2b-47d8949d2576" providerId="ADAL" clId="{04F568DE-3A46-49E6-A73A-E91207405A41}" dt="2022-03-29T08:48:14.088" v="449" actId="14100"/>
          <ac:spMkLst>
            <pc:docMk/>
            <pc:sldMk cId="2655856269" sldId="301"/>
            <ac:spMk id="21" creationId="{F641DA45-0387-417B-9F99-DE21C75B087F}"/>
          </ac:spMkLst>
        </pc:spChg>
        <pc:spChg chg="mod">
          <ac:chgData name="Crystal Tien[田若鈞]" userId="bd93d29b-2cbb-46e3-ae2b-47d8949d2576" providerId="ADAL" clId="{04F568DE-3A46-49E6-A73A-E91207405A41}" dt="2022-03-29T08:48:21.681" v="452" actId="1076"/>
          <ac:spMkLst>
            <pc:docMk/>
            <pc:sldMk cId="2655856269" sldId="301"/>
            <ac:spMk id="22" creationId="{030893E7-B18E-483D-9CC7-952530AADBE0}"/>
          </ac:spMkLst>
        </pc:spChg>
        <pc:spChg chg="add mod">
          <ac:chgData name="Crystal Tien[田若鈞]" userId="bd93d29b-2cbb-46e3-ae2b-47d8949d2576" providerId="ADAL" clId="{04F568DE-3A46-49E6-A73A-E91207405A41}" dt="2022-04-08T07:32:11.901" v="1540" actId="14100"/>
          <ac:spMkLst>
            <pc:docMk/>
            <pc:sldMk cId="2655856269" sldId="301"/>
            <ac:spMk id="23" creationId="{B3B7484B-30A3-456B-BD9D-9BFD1CA6AD24}"/>
          </ac:spMkLst>
        </pc:spChg>
        <pc:spChg chg="add mod">
          <ac:chgData name="Crystal Tien[田若鈞]" userId="bd93d29b-2cbb-46e3-ae2b-47d8949d2576" providerId="ADAL" clId="{04F568DE-3A46-49E6-A73A-E91207405A41}" dt="2022-03-29T08:49:06.794" v="474" actId="1076"/>
          <ac:spMkLst>
            <pc:docMk/>
            <pc:sldMk cId="2655856269" sldId="301"/>
            <ac:spMk id="24" creationId="{20BF2068-861E-48E9-90EA-81029BB33A62}"/>
          </ac:spMkLst>
        </pc:spChg>
        <pc:spChg chg="add del mod">
          <ac:chgData name="Crystal Tien[田若鈞]" userId="bd93d29b-2cbb-46e3-ae2b-47d8949d2576" providerId="ADAL" clId="{04F568DE-3A46-49E6-A73A-E91207405A41}" dt="2022-04-07T07:45:48.459" v="1421" actId="478"/>
          <ac:spMkLst>
            <pc:docMk/>
            <pc:sldMk cId="2655856269" sldId="301"/>
            <ac:spMk id="25" creationId="{0D5BE071-DA6E-466E-BE90-9AEB9E4A46A4}"/>
          </ac:spMkLst>
        </pc:spChg>
        <pc:spChg chg="add del mod">
          <ac:chgData name="Crystal Tien[田若鈞]" userId="bd93d29b-2cbb-46e3-ae2b-47d8949d2576" providerId="ADAL" clId="{04F568DE-3A46-49E6-A73A-E91207405A41}" dt="2022-04-07T07:45:48.459" v="1421" actId="478"/>
          <ac:spMkLst>
            <pc:docMk/>
            <pc:sldMk cId="2655856269" sldId="301"/>
            <ac:spMk id="26" creationId="{9E0DF781-3E47-4F7A-8EF6-3071E80A8500}"/>
          </ac:spMkLst>
        </pc:spChg>
        <pc:spChg chg="add mod">
          <ac:chgData name="Crystal Tien[田若鈞]" userId="bd93d29b-2cbb-46e3-ae2b-47d8949d2576" providerId="ADAL" clId="{04F568DE-3A46-49E6-A73A-E91207405A41}" dt="2022-03-29T09:06:37.948" v="848" actId="1076"/>
          <ac:spMkLst>
            <pc:docMk/>
            <pc:sldMk cId="2655856269" sldId="301"/>
            <ac:spMk id="27" creationId="{8506D2A7-E3AC-42EE-9BC3-DFCA47309609}"/>
          </ac:spMkLst>
        </pc:spChg>
        <pc:spChg chg="add mod">
          <ac:chgData name="Crystal Tien[田若鈞]" userId="bd93d29b-2cbb-46e3-ae2b-47d8949d2576" providerId="ADAL" clId="{04F568DE-3A46-49E6-A73A-E91207405A41}" dt="2022-03-29T09:06:40.726" v="850" actId="1076"/>
          <ac:spMkLst>
            <pc:docMk/>
            <pc:sldMk cId="2655856269" sldId="301"/>
            <ac:spMk id="28" creationId="{03235980-D2DD-4895-A3F4-DD93FC473F20}"/>
          </ac:spMkLst>
        </pc:spChg>
        <pc:graphicFrameChg chg="mod modGraphic">
          <ac:chgData name="Crystal Tien[田若鈞]" userId="bd93d29b-2cbb-46e3-ae2b-47d8949d2576" providerId="ADAL" clId="{04F568DE-3A46-49E6-A73A-E91207405A41}" dt="2022-03-29T09:17:18.184" v="1028" actId="20577"/>
          <ac:graphicFrameMkLst>
            <pc:docMk/>
            <pc:sldMk cId="2655856269" sldId="301"/>
            <ac:graphicFrameMk id="7" creationId="{868DA43A-CCC4-414C-979D-650E2AB6D34D}"/>
          </ac:graphicFrameMkLst>
        </pc:graphicFrameChg>
        <pc:picChg chg="add del mod ord modCrop">
          <ac:chgData name="Crystal Tien[田若鈞]" userId="bd93d29b-2cbb-46e3-ae2b-47d8949d2576" providerId="ADAL" clId="{04F568DE-3A46-49E6-A73A-E91207405A41}" dt="2022-04-08T07:32:05.498" v="1539" actId="478"/>
          <ac:picMkLst>
            <pc:docMk/>
            <pc:sldMk cId="2655856269" sldId="301"/>
            <ac:picMk id="3" creationId="{4C83DB50-37F3-45C1-9CA8-4B9DF3C91B9A}"/>
          </ac:picMkLst>
        </pc:picChg>
        <pc:picChg chg="del">
          <ac:chgData name="Crystal Tien[田若鈞]" userId="bd93d29b-2cbb-46e3-ae2b-47d8949d2576" providerId="ADAL" clId="{04F568DE-3A46-49E6-A73A-E91207405A41}" dt="2022-03-29T08:46:25.249" v="437" actId="478"/>
          <ac:picMkLst>
            <pc:docMk/>
            <pc:sldMk cId="2655856269" sldId="301"/>
            <ac:picMk id="3" creationId="{F6321301-293E-4D78-BC86-111FDEA99609}"/>
          </ac:picMkLst>
        </pc:picChg>
        <pc:picChg chg="add mod ord modCrop">
          <ac:chgData name="Crystal Tien[田若鈞]" userId="bd93d29b-2cbb-46e3-ae2b-47d8949d2576" providerId="ADAL" clId="{04F568DE-3A46-49E6-A73A-E91207405A41}" dt="2022-04-08T07:32:04.447" v="1538" actId="167"/>
          <ac:picMkLst>
            <pc:docMk/>
            <pc:sldMk cId="2655856269" sldId="301"/>
            <ac:picMk id="4" creationId="{8D407CF5-82B9-4E4A-B060-12A0715E3860}"/>
          </ac:picMkLst>
        </pc:picChg>
        <pc:picChg chg="add del mod">
          <ac:chgData name="Crystal Tien[田若鈞]" userId="bd93d29b-2cbb-46e3-ae2b-47d8949d2576" providerId="ADAL" clId="{04F568DE-3A46-49E6-A73A-E91207405A41}" dt="2022-04-07T07:46:32.199" v="1429" actId="478"/>
          <ac:picMkLst>
            <pc:docMk/>
            <pc:sldMk cId="2655856269" sldId="301"/>
            <ac:picMk id="4" creationId="{90C56703-E7EB-4824-A523-FE4907DFF4BF}"/>
          </ac:picMkLst>
        </pc:picChg>
        <pc:picChg chg="add del mod">
          <ac:chgData name="Crystal Tien[田若鈞]" userId="bd93d29b-2cbb-46e3-ae2b-47d8949d2576" providerId="ADAL" clId="{04F568DE-3A46-49E6-A73A-E91207405A41}" dt="2022-04-07T07:46:32.199" v="1429" actId="478"/>
          <ac:picMkLst>
            <pc:docMk/>
            <pc:sldMk cId="2655856269" sldId="301"/>
            <ac:picMk id="6" creationId="{F891771F-26DC-4AC5-BD6B-73258522A8B3}"/>
          </ac:picMkLst>
        </pc:picChg>
      </pc:sldChg>
      <pc:sldChg chg="modSp del mod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767188753" sldId="301"/>
        </pc:sldMkLst>
        <pc:graphicFrameChg chg="modGraphic">
          <ac:chgData name="Crystal Tien[田若鈞]" userId="bd93d29b-2cbb-46e3-ae2b-47d8949d2576" providerId="ADAL" clId="{04F568DE-3A46-49E6-A73A-E91207405A41}" dt="2022-03-29T07:59:43.918" v="18" actId="20577"/>
          <ac:graphicFrameMkLst>
            <pc:docMk/>
            <pc:sldMk cId="3767188753" sldId="301"/>
            <ac:graphicFrameMk id="5" creationId="{3E8CEC8E-3A9F-4413-816E-C53EEEEEBED2}"/>
          </ac:graphicFrameMkLst>
        </pc:graphicFrameChg>
      </pc:sldChg>
      <pc:sldChg chg="addSp delSp modSp add mod">
        <pc:chgData name="Crystal Tien[田若鈞]" userId="bd93d29b-2cbb-46e3-ae2b-47d8949d2576" providerId="ADAL" clId="{04F568DE-3A46-49E6-A73A-E91207405A41}" dt="2022-04-07T07:47:30.035" v="1444" actId="1076"/>
        <pc:sldMkLst>
          <pc:docMk/>
          <pc:sldMk cId="904745761" sldId="302"/>
        </pc:sldMkLst>
        <pc:spChg chg="del">
          <ac:chgData name="Crystal Tien[田若鈞]" userId="bd93d29b-2cbb-46e3-ae2b-47d8949d2576" providerId="ADAL" clId="{04F568DE-3A46-49E6-A73A-E91207405A41}" dt="2022-03-29T08:53:03.140" v="566" actId="478"/>
          <ac:spMkLst>
            <pc:docMk/>
            <pc:sldMk cId="904745761" sldId="302"/>
            <ac:spMk id="11" creationId="{FC1FDFD6-34E5-42BB-8EAD-D0E3BD121803}"/>
          </ac:spMkLst>
        </pc:spChg>
        <pc:spChg chg="del">
          <ac:chgData name="Crystal Tien[田若鈞]" userId="bd93d29b-2cbb-46e3-ae2b-47d8949d2576" providerId="ADAL" clId="{04F568DE-3A46-49E6-A73A-E91207405A41}" dt="2022-03-29T08:53:03.140" v="566" actId="478"/>
          <ac:spMkLst>
            <pc:docMk/>
            <pc:sldMk cId="904745761" sldId="302"/>
            <ac:spMk id="15" creationId="{C090546C-C5E2-4A46-BA7E-43B49D2FE320}"/>
          </ac:spMkLst>
        </pc:spChg>
        <pc:spChg chg="del">
          <ac:chgData name="Crystal Tien[田若鈞]" userId="bd93d29b-2cbb-46e3-ae2b-47d8949d2576" providerId="ADAL" clId="{04F568DE-3A46-49E6-A73A-E91207405A41}" dt="2022-03-29T08:53:03.140" v="566" actId="478"/>
          <ac:spMkLst>
            <pc:docMk/>
            <pc:sldMk cId="904745761" sldId="302"/>
            <ac:spMk id="16" creationId="{7A31E55A-8794-4FD1-ADD2-07FDA639B584}"/>
          </ac:spMkLst>
        </pc:spChg>
        <pc:spChg chg="del">
          <ac:chgData name="Crystal Tien[田若鈞]" userId="bd93d29b-2cbb-46e3-ae2b-47d8949d2576" providerId="ADAL" clId="{04F568DE-3A46-49E6-A73A-E91207405A41}" dt="2022-03-29T08:53:03.140" v="566" actId="478"/>
          <ac:spMkLst>
            <pc:docMk/>
            <pc:sldMk cId="904745761" sldId="302"/>
            <ac:spMk id="19" creationId="{40D54525-A917-4A28-8E91-F8643785652C}"/>
          </ac:spMkLst>
        </pc:spChg>
        <pc:spChg chg="del">
          <ac:chgData name="Crystal Tien[田若鈞]" userId="bd93d29b-2cbb-46e3-ae2b-47d8949d2576" providerId="ADAL" clId="{04F568DE-3A46-49E6-A73A-E91207405A41}" dt="2022-03-29T08:53:03.140" v="566" actId="478"/>
          <ac:spMkLst>
            <pc:docMk/>
            <pc:sldMk cId="904745761" sldId="302"/>
            <ac:spMk id="20" creationId="{59760890-13BB-4C63-9D3A-583B6EACAE67}"/>
          </ac:spMkLst>
        </pc:spChg>
        <pc:spChg chg="del">
          <ac:chgData name="Crystal Tien[田若鈞]" userId="bd93d29b-2cbb-46e3-ae2b-47d8949d2576" providerId="ADAL" clId="{04F568DE-3A46-49E6-A73A-E91207405A41}" dt="2022-03-29T08:53:16.958" v="573" actId="478"/>
          <ac:spMkLst>
            <pc:docMk/>
            <pc:sldMk cId="904745761" sldId="302"/>
            <ac:spMk id="21" creationId="{F641DA45-0387-417B-9F99-DE21C75B087F}"/>
          </ac:spMkLst>
        </pc:spChg>
        <pc:spChg chg="del">
          <ac:chgData name="Crystal Tien[田若鈞]" userId="bd93d29b-2cbb-46e3-ae2b-47d8949d2576" providerId="ADAL" clId="{04F568DE-3A46-49E6-A73A-E91207405A41}" dt="2022-03-29T08:53:16.958" v="573" actId="478"/>
          <ac:spMkLst>
            <pc:docMk/>
            <pc:sldMk cId="904745761" sldId="302"/>
            <ac:spMk id="22" creationId="{030893E7-B18E-483D-9CC7-952530AADBE0}"/>
          </ac:spMkLst>
        </pc:spChg>
        <pc:spChg chg="del">
          <ac:chgData name="Crystal Tien[田若鈞]" userId="bd93d29b-2cbb-46e3-ae2b-47d8949d2576" providerId="ADAL" clId="{04F568DE-3A46-49E6-A73A-E91207405A41}" dt="2022-03-29T08:53:13.520" v="571" actId="478"/>
          <ac:spMkLst>
            <pc:docMk/>
            <pc:sldMk cId="904745761" sldId="302"/>
            <ac:spMk id="23" creationId="{B3B7484B-30A3-456B-BD9D-9BFD1CA6AD24}"/>
          </ac:spMkLst>
        </pc:spChg>
        <pc:spChg chg="del">
          <ac:chgData name="Crystal Tien[田若鈞]" userId="bd93d29b-2cbb-46e3-ae2b-47d8949d2576" providerId="ADAL" clId="{04F568DE-3A46-49E6-A73A-E91207405A41}" dt="2022-03-29T08:53:13.520" v="571" actId="478"/>
          <ac:spMkLst>
            <pc:docMk/>
            <pc:sldMk cId="904745761" sldId="302"/>
            <ac:spMk id="24" creationId="{20BF2068-861E-48E9-90EA-81029BB33A62}"/>
          </ac:spMkLst>
        </pc:spChg>
        <pc:spChg chg="del">
          <ac:chgData name="Crystal Tien[田若鈞]" userId="bd93d29b-2cbb-46e3-ae2b-47d8949d2576" providerId="ADAL" clId="{04F568DE-3A46-49E6-A73A-E91207405A41}" dt="2022-03-29T08:53:13.520" v="571" actId="478"/>
          <ac:spMkLst>
            <pc:docMk/>
            <pc:sldMk cId="904745761" sldId="302"/>
            <ac:spMk id="25" creationId="{0D5BE071-DA6E-466E-BE90-9AEB9E4A46A4}"/>
          </ac:spMkLst>
        </pc:spChg>
        <pc:spChg chg="del">
          <ac:chgData name="Crystal Tien[田若鈞]" userId="bd93d29b-2cbb-46e3-ae2b-47d8949d2576" providerId="ADAL" clId="{04F568DE-3A46-49E6-A73A-E91207405A41}" dt="2022-03-29T08:53:15.438" v="572" actId="478"/>
          <ac:spMkLst>
            <pc:docMk/>
            <pc:sldMk cId="904745761" sldId="302"/>
            <ac:spMk id="26" creationId="{9E0DF781-3E47-4F7A-8EF6-3071E80A8500}"/>
          </ac:spMkLst>
        </pc:spChg>
        <pc:spChg chg="add mod">
          <ac:chgData name="Crystal Tien[田若鈞]" userId="bd93d29b-2cbb-46e3-ae2b-47d8949d2576" providerId="ADAL" clId="{04F568DE-3A46-49E6-A73A-E91207405A41}" dt="2022-03-29T08:53:11.108" v="570" actId="1076"/>
          <ac:spMkLst>
            <pc:docMk/>
            <pc:sldMk cId="904745761" sldId="302"/>
            <ac:spMk id="33" creationId="{CEAC468E-BE52-4DC3-BD60-7EA424E61DB1}"/>
          </ac:spMkLst>
        </pc:spChg>
        <pc:spChg chg="add mod">
          <ac:chgData name="Crystal Tien[田若鈞]" userId="bd93d29b-2cbb-46e3-ae2b-47d8949d2576" providerId="ADAL" clId="{04F568DE-3A46-49E6-A73A-E91207405A41}" dt="2022-04-07T07:47:21.300" v="1440" actId="14100"/>
          <ac:spMkLst>
            <pc:docMk/>
            <pc:sldMk cId="904745761" sldId="302"/>
            <ac:spMk id="50" creationId="{3F927111-FD02-45FE-A451-9526FF21DB94}"/>
          </ac:spMkLst>
        </pc:spChg>
        <pc:spChg chg="add mod">
          <ac:chgData name="Crystal Tien[田若鈞]" userId="bd93d29b-2cbb-46e3-ae2b-47d8949d2576" providerId="ADAL" clId="{04F568DE-3A46-49E6-A73A-E91207405A41}" dt="2022-04-07T07:47:23.080" v="1441" actId="1076"/>
          <ac:spMkLst>
            <pc:docMk/>
            <pc:sldMk cId="904745761" sldId="302"/>
            <ac:spMk id="51" creationId="{3F6250BD-BBED-446D-959A-D693C5535FD2}"/>
          </ac:spMkLst>
        </pc:spChg>
        <pc:spChg chg="add mod">
          <ac:chgData name="Crystal Tien[田若鈞]" userId="bd93d29b-2cbb-46e3-ae2b-47d8949d2576" providerId="ADAL" clId="{04F568DE-3A46-49E6-A73A-E91207405A41}" dt="2022-04-07T07:47:28.163" v="1443" actId="14100"/>
          <ac:spMkLst>
            <pc:docMk/>
            <pc:sldMk cId="904745761" sldId="302"/>
            <ac:spMk id="52" creationId="{41CB0DA6-504B-431E-B111-E2747FC27C6C}"/>
          </ac:spMkLst>
        </pc:spChg>
        <pc:spChg chg="add mod">
          <ac:chgData name="Crystal Tien[田若鈞]" userId="bd93d29b-2cbb-46e3-ae2b-47d8949d2576" providerId="ADAL" clId="{04F568DE-3A46-49E6-A73A-E91207405A41}" dt="2022-04-07T07:47:30.035" v="1444" actId="1076"/>
          <ac:spMkLst>
            <pc:docMk/>
            <pc:sldMk cId="904745761" sldId="302"/>
            <ac:spMk id="53" creationId="{9841ABD6-568F-4A4E-BF59-20628F9B6379}"/>
          </ac:spMkLst>
        </pc:spChg>
        <pc:spChg chg="add mod">
          <ac:chgData name="Crystal Tien[田若鈞]" userId="bd93d29b-2cbb-46e3-ae2b-47d8949d2576" providerId="ADAL" clId="{04F568DE-3A46-49E6-A73A-E91207405A41}" dt="2022-03-29T09:07:26.163" v="934" actId="404"/>
          <ac:spMkLst>
            <pc:docMk/>
            <pc:sldMk cId="904745761" sldId="302"/>
            <ac:spMk id="54" creationId="{CCE10177-DBD7-4CA0-A933-105A173383AD}"/>
          </ac:spMkLst>
        </pc:spChg>
        <pc:graphicFrameChg chg="mod modGraphic">
          <ac:chgData name="Crystal Tien[田若鈞]" userId="bd93d29b-2cbb-46e3-ae2b-47d8949d2576" providerId="ADAL" clId="{04F568DE-3A46-49E6-A73A-E91207405A41}" dt="2022-03-29T09:17:24.996" v="1038" actId="20577"/>
          <ac:graphicFrameMkLst>
            <pc:docMk/>
            <pc:sldMk cId="904745761" sldId="302"/>
            <ac:graphicFrameMk id="7" creationId="{868DA43A-CCC4-414C-979D-650E2AB6D34D}"/>
          </ac:graphicFrameMkLst>
        </pc:graphicFrame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3" creationId="{26BAA54E-E9DD-4A0F-9548-9762E8635877}"/>
          </ac:picMkLst>
        </pc:picChg>
        <pc:picChg chg="add mod ord modCrop">
          <ac:chgData name="Crystal Tien[田若鈞]" userId="bd93d29b-2cbb-46e3-ae2b-47d8949d2576" providerId="ADAL" clId="{04F568DE-3A46-49E6-A73A-E91207405A41}" dt="2022-04-07T07:47:16.555" v="1438" actId="167"/>
          <ac:picMkLst>
            <pc:docMk/>
            <pc:sldMk cId="904745761" sldId="302"/>
            <ac:picMk id="3" creationId="{A8D17CFB-65A8-4C8A-BDD1-1020ECDC2430}"/>
          </ac:picMkLst>
        </pc:picChg>
        <pc:picChg chg="del">
          <ac:chgData name="Crystal Tien[田若鈞]" userId="bd93d29b-2cbb-46e3-ae2b-47d8949d2576" providerId="ADAL" clId="{04F568DE-3A46-49E6-A73A-E91207405A41}" dt="2022-03-29T08:52:08.416" v="560" actId="478"/>
          <ac:picMkLst>
            <pc:docMk/>
            <pc:sldMk cId="904745761" sldId="302"/>
            <ac:picMk id="4" creationId="{90C56703-E7EB-4824-A523-FE4907DFF4BF}"/>
          </ac:picMkLst>
        </pc:picChg>
        <pc:picChg chg="del">
          <ac:chgData name="Crystal Tien[田若鈞]" userId="bd93d29b-2cbb-46e3-ae2b-47d8949d2576" providerId="ADAL" clId="{04F568DE-3A46-49E6-A73A-E91207405A41}" dt="2022-03-29T08:52:09.825" v="561" actId="478"/>
          <ac:picMkLst>
            <pc:docMk/>
            <pc:sldMk cId="904745761" sldId="302"/>
            <ac:picMk id="6" creationId="{F891771F-26DC-4AC5-BD6B-73258522A8B3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8" creationId="{4D99FF8C-DDAE-41E0-8FF2-3BE09F45002A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10" creationId="{61E8DE9A-90F9-4079-AF66-15AF8FBC4048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13" creationId="{C097D92C-E194-4198-8E67-A53C664DBE36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18" creationId="{3EF239F9-650C-4CD9-8BAD-442C8A289859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28" creationId="{988DA1B0-623C-4075-A2F5-25FCCFAAAC00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30" creationId="{6B38E8FF-0054-4996-8C24-FFB32C488873}"/>
          </ac:picMkLst>
        </pc:picChg>
        <pc:picChg chg="add del mod">
          <ac:chgData name="Crystal Tien[田若鈞]" userId="bd93d29b-2cbb-46e3-ae2b-47d8949d2576" providerId="ADAL" clId="{04F568DE-3A46-49E6-A73A-E91207405A41}" dt="2022-03-29T08:53:03.140" v="566" actId="478"/>
          <ac:picMkLst>
            <pc:docMk/>
            <pc:sldMk cId="904745761" sldId="302"/>
            <ac:picMk id="32" creationId="{64523EAD-5665-4248-A79E-655E858C8AE5}"/>
          </ac:picMkLst>
        </pc:picChg>
        <pc:picChg chg="add del mod">
          <ac:chgData name="Crystal Tien[田若鈞]" userId="bd93d29b-2cbb-46e3-ae2b-47d8949d2576" providerId="ADAL" clId="{04F568DE-3A46-49E6-A73A-E91207405A41}" dt="2022-03-29T08:54:07.626" v="591" actId="478"/>
          <ac:picMkLst>
            <pc:docMk/>
            <pc:sldMk cId="904745761" sldId="302"/>
            <ac:picMk id="35" creationId="{A871D953-0832-4082-A4A5-B67A2839E0CE}"/>
          </ac:picMkLst>
        </pc:picChg>
        <pc:picChg chg="add del mod">
          <ac:chgData name="Crystal Tien[田若鈞]" userId="bd93d29b-2cbb-46e3-ae2b-47d8949d2576" providerId="ADAL" clId="{04F568DE-3A46-49E6-A73A-E91207405A41}" dt="2022-03-29T08:54:07.626" v="591" actId="478"/>
          <ac:picMkLst>
            <pc:docMk/>
            <pc:sldMk cId="904745761" sldId="302"/>
            <ac:picMk id="37" creationId="{03726BC8-4207-400D-ADB5-2A15AEA9CEDC}"/>
          </ac:picMkLst>
        </pc:picChg>
        <pc:picChg chg="add del mod">
          <ac:chgData name="Crystal Tien[田若鈞]" userId="bd93d29b-2cbb-46e3-ae2b-47d8949d2576" providerId="ADAL" clId="{04F568DE-3A46-49E6-A73A-E91207405A41}" dt="2022-03-29T08:54:07.626" v="591" actId="478"/>
          <ac:picMkLst>
            <pc:docMk/>
            <pc:sldMk cId="904745761" sldId="302"/>
            <ac:picMk id="39" creationId="{51F39DD3-BFC6-44B1-94D1-679371E88C73}"/>
          </ac:picMkLst>
        </pc:picChg>
        <pc:picChg chg="add del mod">
          <ac:chgData name="Crystal Tien[田若鈞]" userId="bd93d29b-2cbb-46e3-ae2b-47d8949d2576" providerId="ADAL" clId="{04F568DE-3A46-49E6-A73A-E91207405A41}" dt="2022-03-29T08:54:07.626" v="591" actId="478"/>
          <ac:picMkLst>
            <pc:docMk/>
            <pc:sldMk cId="904745761" sldId="302"/>
            <ac:picMk id="41" creationId="{32B90A68-BF7D-42CF-8FC3-624C40CBB789}"/>
          </ac:picMkLst>
        </pc:picChg>
        <pc:picChg chg="add del mod">
          <ac:chgData name="Crystal Tien[田若鈞]" userId="bd93d29b-2cbb-46e3-ae2b-47d8949d2576" providerId="ADAL" clId="{04F568DE-3A46-49E6-A73A-E91207405A41}" dt="2022-04-07T07:46:45.148" v="1431" actId="478"/>
          <ac:picMkLst>
            <pc:docMk/>
            <pc:sldMk cId="904745761" sldId="302"/>
            <ac:picMk id="43" creationId="{83E59C2F-68F6-4F5C-8FA5-EF637391DCEC}"/>
          </ac:picMkLst>
        </pc:picChg>
        <pc:picChg chg="add del mod">
          <ac:chgData name="Crystal Tien[田若鈞]" userId="bd93d29b-2cbb-46e3-ae2b-47d8949d2576" providerId="ADAL" clId="{04F568DE-3A46-49E6-A73A-E91207405A41}" dt="2022-04-07T07:46:45.148" v="1431" actId="478"/>
          <ac:picMkLst>
            <pc:docMk/>
            <pc:sldMk cId="904745761" sldId="302"/>
            <ac:picMk id="45" creationId="{4B663062-3637-4D4A-928E-14060F3F53D1}"/>
          </ac:picMkLst>
        </pc:picChg>
        <pc:picChg chg="add del mod">
          <ac:chgData name="Crystal Tien[田若鈞]" userId="bd93d29b-2cbb-46e3-ae2b-47d8949d2576" providerId="ADAL" clId="{04F568DE-3A46-49E6-A73A-E91207405A41}" dt="2022-04-07T07:46:45.148" v="1431" actId="478"/>
          <ac:picMkLst>
            <pc:docMk/>
            <pc:sldMk cId="904745761" sldId="302"/>
            <ac:picMk id="47" creationId="{A9D40F1C-B016-49E4-9E67-D1ED7D978183}"/>
          </ac:picMkLst>
        </pc:picChg>
        <pc:picChg chg="add del mod">
          <ac:chgData name="Crystal Tien[田若鈞]" userId="bd93d29b-2cbb-46e3-ae2b-47d8949d2576" providerId="ADAL" clId="{04F568DE-3A46-49E6-A73A-E91207405A41}" dt="2022-04-07T07:46:45.148" v="1431" actId="478"/>
          <ac:picMkLst>
            <pc:docMk/>
            <pc:sldMk cId="904745761" sldId="302"/>
            <ac:picMk id="49" creationId="{7F4B08F9-3149-4F5C-82A6-D84E93B84B15}"/>
          </ac:picMkLst>
        </pc:pic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313634768" sldId="302"/>
        </pc:sldMkLst>
      </pc:sldChg>
      <pc:sldChg chg="addSp delSp modSp add mod">
        <pc:chgData name="Crystal Tien[田若鈞]" userId="bd93d29b-2cbb-46e3-ae2b-47d8949d2576" providerId="ADAL" clId="{04F568DE-3A46-49E6-A73A-E91207405A41}" dt="2022-04-07T07:48:56.488" v="1466" actId="1076"/>
        <pc:sldMkLst>
          <pc:docMk/>
          <pc:sldMk cId="3255212151" sldId="303"/>
        </pc:sldMkLst>
        <pc:spChg chg="add mod">
          <ac:chgData name="Crystal Tien[田若鈞]" userId="bd93d29b-2cbb-46e3-ae2b-47d8949d2576" providerId="ADAL" clId="{04F568DE-3A46-49E6-A73A-E91207405A41}" dt="2022-03-29T08:55:50.631" v="620" actId="14100"/>
          <ac:spMkLst>
            <pc:docMk/>
            <pc:sldMk cId="3255212151" sldId="303"/>
            <ac:spMk id="13" creationId="{0D272BC8-7546-4599-95B1-BB924CFAE545}"/>
          </ac:spMkLst>
        </pc:spChg>
        <pc:spChg chg="add mod">
          <ac:chgData name="Crystal Tien[田若鈞]" userId="bd93d29b-2cbb-46e3-ae2b-47d8949d2576" providerId="ADAL" clId="{04F568DE-3A46-49E6-A73A-E91207405A41}" dt="2022-03-29T08:55:47.920" v="619"/>
          <ac:spMkLst>
            <pc:docMk/>
            <pc:sldMk cId="3255212151" sldId="303"/>
            <ac:spMk id="15" creationId="{18976700-E0C6-41C7-BB77-850BD2CE720D}"/>
          </ac:spMkLst>
        </pc:spChg>
        <pc:spChg chg="add mod">
          <ac:chgData name="Crystal Tien[田若鈞]" userId="bd93d29b-2cbb-46e3-ae2b-47d8949d2576" providerId="ADAL" clId="{04F568DE-3A46-49E6-A73A-E91207405A41}" dt="2022-04-07T07:48:54.842" v="1465" actId="14100"/>
          <ac:spMkLst>
            <pc:docMk/>
            <pc:sldMk cId="3255212151" sldId="303"/>
            <ac:spMk id="16" creationId="{A3055557-FD42-42D4-BCFD-99B81BF4B3A7}"/>
          </ac:spMkLst>
        </pc:spChg>
        <pc:spChg chg="add mod">
          <ac:chgData name="Crystal Tien[田若鈞]" userId="bd93d29b-2cbb-46e3-ae2b-47d8949d2576" providerId="ADAL" clId="{04F568DE-3A46-49E6-A73A-E91207405A41}" dt="2022-04-07T07:48:56.488" v="1466" actId="1076"/>
          <ac:spMkLst>
            <pc:docMk/>
            <pc:sldMk cId="3255212151" sldId="303"/>
            <ac:spMk id="17" creationId="{5608BB53-78C9-451D-8EE5-F08E26A24451}"/>
          </ac:spMkLst>
        </pc:spChg>
        <pc:spChg chg="add mod ord">
          <ac:chgData name="Crystal Tien[田若鈞]" userId="bd93d29b-2cbb-46e3-ae2b-47d8949d2576" providerId="ADAL" clId="{04F568DE-3A46-49E6-A73A-E91207405A41}" dt="2022-04-07T07:48:49.611" v="1463" actId="1076"/>
          <ac:spMkLst>
            <pc:docMk/>
            <pc:sldMk cId="3255212151" sldId="303"/>
            <ac:spMk id="18" creationId="{6C8F9ABB-8A3F-4348-A636-1F2538CE7DD6}"/>
          </ac:spMkLst>
        </pc:spChg>
        <pc:graphicFrameChg chg="modGraphic">
          <ac:chgData name="Crystal Tien[田若鈞]" userId="bd93d29b-2cbb-46e3-ae2b-47d8949d2576" providerId="ADAL" clId="{04F568DE-3A46-49E6-A73A-E91207405A41}" dt="2022-03-29T09:17:32.381" v="1044" actId="20577"/>
          <ac:graphicFrameMkLst>
            <pc:docMk/>
            <pc:sldMk cId="3255212151" sldId="303"/>
            <ac:graphicFrameMk id="7" creationId="{868DA43A-CCC4-414C-979D-650E2AB6D34D}"/>
          </ac:graphicFrameMkLst>
        </pc:graphicFrameChg>
        <pc:picChg chg="add mod modCrop">
          <ac:chgData name="Crystal Tien[田若鈞]" userId="bd93d29b-2cbb-46e3-ae2b-47d8949d2576" providerId="ADAL" clId="{04F568DE-3A46-49E6-A73A-E91207405A41}" dt="2022-04-07T07:48:42.683" v="1461" actId="1076"/>
          <ac:picMkLst>
            <pc:docMk/>
            <pc:sldMk cId="3255212151" sldId="303"/>
            <ac:picMk id="3" creationId="{6E489699-B1FC-449A-A248-6CE6C39EEB8D}"/>
          </ac:picMkLst>
        </pc:picChg>
        <pc:picChg chg="add mod modCrop">
          <ac:chgData name="Crystal Tien[田若鈞]" userId="bd93d29b-2cbb-46e3-ae2b-47d8949d2576" providerId="ADAL" clId="{04F568DE-3A46-49E6-A73A-E91207405A41}" dt="2022-04-07T07:48:42.683" v="1461" actId="1076"/>
          <ac:picMkLst>
            <pc:docMk/>
            <pc:sldMk cId="3255212151" sldId="303"/>
            <ac:picMk id="5" creationId="{D474492F-02F0-4FE9-B97C-4E09BCE33D89}"/>
          </ac:picMkLst>
        </pc:picChg>
        <pc:picChg chg="add mod modCrop">
          <ac:chgData name="Crystal Tien[田若鈞]" userId="bd93d29b-2cbb-46e3-ae2b-47d8949d2576" providerId="ADAL" clId="{04F568DE-3A46-49E6-A73A-E91207405A41}" dt="2022-04-07T07:48:42.683" v="1461" actId="1076"/>
          <ac:picMkLst>
            <pc:docMk/>
            <pc:sldMk cId="3255212151" sldId="303"/>
            <ac:picMk id="19" creationId="{CD826F87-E0F2-4BF0-B9CD-67C0A98883F0}"/>
          </ac:picMkLst>
        </pc:picChg>
        <pc:picChg chg="del mod">
          <ac:chgData name="Crystal Tien[田若鈞]" userId="bd93d29b-2cbb-46e3-ae2b-47d8949d2576" providerId="ADAL" clId="{04F568DE-3A46-49E6-A73A-E91207405A41}" dt="2022-04-07T07:47:36.362" v="1445" actId="478"/>
          <ac:picMkLst>
            <pc:docMk/>
            <pc:sldMk cId="3255212151" sldId="303"/>
            <ac:picMk id="35" creationId="{A871D953-0832-4082-A4A5-B67A2839E0CE}"/>
          </ac:picMkLst>
        </pc:picChg>
        <pc:picChg chg="del mod">
          <ac:chgData name="Crystal Tien[田若鈞]" userId="bd93d29b-2cbb-46e3-ae2b-47d8949d2576" providerId="ADAL" clId="{04F568DE-3A46-49E6-A73A-E91207405A41}" dt="2022-04-07T07:47:36.362" v="1445" actId="478"/>
          <ac:picMkLst>
            <pc:docMk/>
            <pc:sldMk cId="3255212151" sldId="303"/>
            <ac:picMk id="37" creationId="{03726BC8-4207-400D-ADB5-2A15AEA9CEDC}"/>
          </ac:picMkLst>
        </pc:picChg>
        <pc:picChg chg="del mod">
          <ac:chgData name="Crystal Tien[田若鈞]" userId="bd93d29b-2cbb-46e3-ae2b-47d8949d2576" providerId="ADAL" clId="{04F568DE-3A46-49E6-A73A-E91207405A41}" dt="2022-04-07T07:47:36.362" v="1445" actId="478"/>
          <ac:picMkLst>
            <pc:docMk/>
            <pc:sldMk cId="3255212151" sldId="303"/>
            <ac:picMk id="39" creationId="{51F39DD3-BFC6-44B1-94D1-679371E88C73}"/>
          </ac:picMkLst>
        </pc:picChg>
        <pc:picChg chg="del mod">
          <ac:chgData name="Crystal Tien[田若鈞]" userId="bd93d29b-2cbb-46e3-ae2b-47d8949d2576" providerId="ADAL" clId="{04F568DE-3A46-49E6-A73A-E91207405A41}" dt="2022-04-07T07:47:36.362" v="1445" actId="478"/>
          <ac:picMkLst>
            <pc:docMk/>
            <pc:sldMk cId="3255212151" sldId="303"/>
            <ac:picMk id="41" creationId="{32B90A68-BF7D-42CF-8FC3-624C40CBB789}"/>
          </ac:picMkLst>
        </pc:picChg>
        <pc:picChg chg="del">
          <ac:chgData name="Crystal Tien[田若鈞]" userId="bd93d29b-2cbb-46e3-ae2b-47d8949d2576" providerId="ADAL" clId="{04F568DE-3A46-49E6-A73A-E91207405A41}" dt="2022-03-29T08:54:11.624" v="592" actId="478"/>
          <ac:picMkLst>
            <pc:docMk/>
            <pc:sldMk cId="3255212151" sldId="303"/>
            <ac:picMk id="43" creationId="{83E59C2F-68F6-4F5C-8FA5-EF637391DCEC}"/>
          </ac:picMkLst>
        </pc:picChg>
        <pc:picChg chg="del">
          <ac:chgData name="Crystal Tien[田若鈞]" userId="bd93d29b-2cbb-46e3-ae2b-47d8949d2576" providerId="ADAL" clId="{04F568DE-3A46-49E6-A73A-E91207405A41}" dt="2022-03-29T08:54:11.624" v="592" actId="478"/>
          <ac:picMkLst>
            <pc:docMk/>
            <pc:sldMk cId="3255212151" sldId="303"/>
            <ac:picMk id="45" creationId="{4B663062-3637-4D4A-928E-14060F3F53D1}"/>
          </ac:picMkLst>
        </pc:picChg>
        <pc:picChg chg="del">
          <ac:chgData name="Crystal Tien[田若鈞]" userId="bd93d29b-2cbb-46e3-ae2b-47d8949d2576" providerId="ADAL" clId="{04F568DE-3A46-49E6-A73A-E91207405A41}" dt="2022-03-29T08:54:11.624" v="592" actId="478"/>
          <ac:picMkLst>
            <pc:docMk/>
            <pc:sldMk cId="3255212151" sldId="303"/>
            <ac:picMk id="47" creationId="{A9D40F1C-B016-49E4-9E67-D1ED7D978183}"/>
          </ac:picMkLst>
        </pc:picChg>
        <pc:picChg chg="del">
          <ac:chgData name="Crystal Tien[田若鈞]" userId="bd93d29b-2cbb-46e3-ae2b-47d8949d2576" providerId="ADAL" clId="{04F568DE-3A46-49E6-A73A-E91207405A41}" dt="2022-03-29T08:54:11.624" v="592" actId="478"/>
          <ac:picMkLst>
            <pc:docMk/>
            <pc:sldMk cId="3255212151" sldId="303"/>
            <ac:picMk id="49" creationId="{7F4B08F9-3149-4F5C-82A6-D84E93B84B15}"/>
          </ac:picMkLst>
        </pc:picChg>
      </pc:sldChg>
      <pc:sldChg chg="addSp delSp modSp add mod">
        <pc:chgData name="Crystal Tien[田若鈞]" userId="bd93d29b-2cbb-46e3-ae2b-47d8949d2576" providerId="ADAL" clId="{04F568DE-3A46-49E6-A73A-E91207405A41}" dt="2022-04-08T07:28:32.656" v="1519" actId="1076"/>
        <pc:sldMkLst>
          <pc:docMk/>
          <pc:sldMk cId="3895354252" sldId="304"/>
        </pc:sldMkLst>
        <pc:spChg chg="del mod">
          <ac:chgData name="Crystal Tien[田若鈞]" userId="bd93d29b-2cbb-46e3-ae2b-47d8949d2576" providerId="ADAL" clId="{04F568DE-3A46-49E6-A73A-E91207405A41}" dt="2022-03-29T08:58:31.830" v="648" actId="478"/>
          <ac:spMkLst>
            <pc:docMk/>
            <pc:sldMk cId="3895354252" sldId="304"/>
            <ac:spMk id="13" creationId="{0D272BC8-7546-4599-95B1-BB924CFAE545}"/>
          </ac:spMkLst>
        </pc:spChg>
        <pc:spChg chg="del mod">
          <ac:chgData name="Crystal Tien[田若鈞]" userId="bd93d29b-2cbb-46e3-ae2b-47d8949d2576" providerId="ADAL" clId="{04F568DE-3A46-49E6-A73A-E91207405A41}" dt="2022-03-29T08:58:31.830" v="648" actId="478"/>
          <ac:spMkLst>
            <pc:docMk/>
            <pc:sldMk cId="3895354252" sldId="304"/>
            <ac:spMk id="15" creationId="{18976700-E0C6-41C7-BB77-850BD2CE720D}"/>
          </ac:spMkLst>
        </pc:spChg>
        <pc:spChg chg="del mod">
          <ac:chgData name="Crystal Tien[田若鈞]" userId="bd93d29b-2cbb-46e3-ae2b-47d8949d2576" providerId="ADAL" clId="{04F568DE-3A46-49E6-A73A-E91207405A41}" dt="2022-03-29T08:58:33.320" v="649" actId="478"/>
          <ac:spMkLst>
            <pc:docMk/>
            <pc:sldMk cId="3895354252" sldId="304"/>
            <ac:spMk id="16" creationId="{A3055557-FD42-42D4-BCFD-99B81BF4B3A7}"/>
          </ac:spMkLst>
        </pc:spChg>
        <pc:spChg chg="del mod">
          <ac:chgData name="Crystal Tien[田若鈞]" userId="bd93d29b-2cbb-46e3-ae2b-47d8949d2576" providerId="ADAL" clId="{04F568DE-3A46-49E6-A73A-E91207405A41}" dt="2022-03-29T08:58:33.320" v="649" actId="478"/>
          <ac:spMkLst>
            <pc:docMk/>
            <pc:sldMk cId="3895354252" sldId="304"/>
            <ac:spMk id="17" creationId="{5608BB53-78C9-451D-8EE5-F08E26A24451}"/>
          </ac:spMkLst>
        </pc:spChg>
        <pc:spChg chg="add mod">
          <ac:chgData name="Crystal Tien[田若鈞]" userId="bd93d29b-2cbb-46e3-ae2b-47d8949d2576" providerId="ADAL" clId="{04F568DE-3A46-49E6-A73A-E91207405A41}" dt="2022-03-29T09:07:37.616" v="937" actId="1076"/>
          <ac:spMkLst>
            <pc:docMk/>
            <pc:sldMk cId="3895354252" sldId="304"/>
            <ac:spMk id="21" creationId="{229D11AD-D8EE-4709-B6B7-CE8A874BB685}"/>
          </ac:spMkLst>
        </pc:spChg>
        <pc:spChg chg="mod">
          <ac:chgData name="Crystal Tien[田若鈞]" userId="bd93d29b-2cbb-46e3-ae2b-47d8949d2576" providerId="ADAL" clId="{04F568DE-3A46-49E6-A73A-E91207405A41}" dt="2022-03-29T08:58:40.307" v="651" actId="1076"/>
          <ac:spMkLst>
            <pc:docMk/>
            <pc:sldMk cId="3895354252" sldId="304"/>
            <ac:spMk id="33" creationId="{CEAC468E-BE52-4DC3-BD60-7EA424E61DB1}"/>
          </ac:spMkLst>
        </pc:spChg>
        <pc:graphicFrameChg chg="mod">
          <ac:chgData name="Crystal Tien[田若鈞]" userId="bd93d29b-2cbb-46e3-ae2b-47d8949d2576" providerId="ADAL" clId="{04F568DE-3A46-49E6-A73A-E91207405A41}" dt="2022-03-29T08:56:39.361" v="625"/>
          <ac:graphicFrameMkLst>
            <pc:docMk/>
            <pc:sldMk cId="3895354252" sldId="304"/>
            <ac:graphicFrameMk id="7" creationId="{868DA43A-CCC4-414C-979D-650E2AB6D34D}"/>
          </ac:graphicFrameMkLst>
        </pc:graphicFrameChg>
        <pc:picChg chg="add del mod">
          <ac:chgData name="Crystal Tien[田若鈞]" userId="bd93d29b-2cbb-46e3-ae2b-47d8949d2576" providerId="ADAL" clId="{04F568DE-3A46-49E6-A73A-E91207405A41}" dt="2022-04-08T07:28:31.087" v="1518" actId="478"/>
          <ac:picMkLst>
            <pc:docMk/>
            <pc:sldMk cId="3895354252" sldId="304"/>
            <ac:picMk id="3" creationId="{3847A022-10E2-46F1-903C-75199D43FF8E}"/>
          </ac:picMkLst>
        </pc:picChg>
        <pc:picChg chg="add del mod">
          <ac:chgData name="Crystal Tien[田若鈞]" userId="bd93d29b-2cbb-46e3-ae2b-47d8949d2576" providerId="ADAL" clId="{04F568DE-3A46-49E6-A73A-E91207405A41}" dt="2022-03-29T08:57:49.188" v="637" actId="478"/>
          <ac:picMkLst>
            <pc:docMk/>
            <pc:sldMk cId="3895354252" sldId="304"/>
            <ac:picMk id="3" creationId="{EC57F880-3E08-46AA-B307-6344832C326F}"/>
          </ac:picMkLst>
        </pc:picChg>
        <pc:picChg chg="add mod">
          <ac:chgData name="Crystal Tien[田若鈞]" userId="bd93d29b-2cbb-46e3-ae2b-47d8949d2576" providerId="ADAL" clId="{04F568DE-3A46-49E6-A73A-E91207405A41}" dt="2022-04-08T07:28:32.656" v="1519" actId="1076"/>
          <ac:picMkLst>
            <pc:docMk/>
            <pc:sldMk cId="3895354252" sldId="304"/>
            <ac:picMk id="4" creationId="{6675187B-8657-4E7C-A7DD-731B011B7726}"/>
          </ac:picMkLst>
        </pc:picChg>
        <pc:picChg chg="add del mod">
          <ac:chgData name="Crystal Tien[田若鈞]" userId="bd93d29b-2cbb-46e3-ae2b-47d8949d2576" providerId="ADAL" clId="{04F568DE-3A46-49E6-A73A-E91207405A41}" dt="2022-03-29T08:57:49.188" v="637" actId="478"/>
          <ac:picMkLst>
            <pc:docMk/>
            <pc:sldMk cId="3895354252" sldId="304"/>
            <ac:picMk id="5" creationId="{FD0E2F8F-6C49-4F38-A86F-F885E5956903}"/>
          </ac:picMkLst>
        </pc:picChg>
        <pc:picChg chg="add del mod">
          <ac:chgData name="Crystal Tien[田若鈞]" userId="bd93d29b-2cbb-46e3-ae2b-47d8949d2576" providerId="ADAL" clId="{04F568DE-3A46-49E6-A73A-E91207405A41}" dt="2022-03-29T08:57:49.188" v="637" actId="478"/>
          <ac:picMkLst>
            <pc:docMk/>
            <pc:sldMk cId="3895354252" sldId="304"/>
            <ac:picMk id="8" creationId="{8BE3DBEE-0C0F-47A3-B11F-8F41DA1FF798}"/>
          </ac:picMkLst>
        </pc:picChg>
        <pc:picChg chg="add del mod">
          <ac:chgData name="Crystal Tien[田若鈞]" userId="bd93d29b-2cbb-46e3-ae2b-47d8949d2576" providerId="ADAL" clId="{04F568DE-3A46-49E6-A73A-E91207405A41}" dt="2022-04-07T07:52:01.263" v="1469" actId="478"/>
          <ac:picMkLst>
            <pc:docMk/>
            <pc:sldMk cId="3895354252" sldId="304"/>
            <ac:picMk id="10" creationId="{51870AC6-783F-42BF-895B-751E8DEABABB}"/>
          </ac:picMkLst>
        </pc:picChg>
        <pc:picChg chg="del">
          <ac:chgData name="Crystal Tien[田若鈞]" userId="bd93d29b-2cbb-46e3-ae2b-47d8949d2576" providerId="ADAL" clId="{04F568DE-3A46-49E6-A73A-E91207405A41}" dt="2022-03-29T08:56:45.036" v="626" actId="478"/>
          <ac:picMkLst>
            <pc:docMk/>
            <pc:sldMk cId="3895354252" sldId="304"/>
            <ac:picMk id="35" creationId="{A871D953-0832-4082-A4A5-B67A2839E0CE}"/>
          </ac:picMkLst>
        </pc:picChg>
        <pc:picChg chg="del">
          <ac:chgData name="Crystal Tien[田若鈞]" userId="bd93d29b-2cbb-46e3-ae2b-47d8949d2576" providerId="ADAL" clId="{04F568DE-3A46-49E6-A73A-E91207405A41}" dt="2022-03-29T08:56:45.036" v="626" actId="478"/>
          <ac:picMkLst>
            <pc:docMk/>
            <pc:sldMk cId="3895354252" sldId="304"/>
            <ac:picMk id="37" creationId="{03726BC8-4207-400D-ADB5-2A15AEA9CEDC}"/>
          </ac:picMkLst>
        </pc:picChg>
        <pc:picChg chg="del">
          <ac:chgData name="Crystal Tien[田若鈞]" userId="bd93d29b-2cbb-46e3-ae2b-47d8949d2576" providerId="ADAL" clId="{04F568DE-3A46-49E6-A73A-E91207405A41}" dt="2022-03-29T08:56:45.036" v="626" actId="478"/>
          <ac:picMkLst>
            <pc:docMk/>
            <pc:sldMk cId="3895354252" sldId="304"/>
            <ac:picMk id="39" creationId="{51F39DD3-BFC6-44B1-94D1-679371E88C73}"/>
          </ac:picMkLst>
        </pc:picChg>
        <pc:picChg chg="del">
          <ac:chgData name="Crystal Tien[田若鈞]" userId="bd93d29b-2cbb-46e3-ae2b-47d8949d2576" providerId="ADAL" clId="{04F568DE-3A46-49E6-A73A-E91207405A41}" dt="2022-03-29T08:56:45.036" v="626" actId="478"/>
          <ac:picMkLst>
            <pc:docMk/>
            <pc:sldMk cId="3895354252" sldId="304"/>
            <ac:picMk id="41" creationId="{32B90A68-BF7D-42CF-8FC3-624C40CBB789}"/>
          </ac:picMkLst>
        </pc:picChg>
      </pc:sldChg>
      <pc:sldChg chg="addSp delSp modSp add mod">
        <pc:chgData name="Crystal Tien[田若鈞]" userId="bd93d29b-2cbb-46e3-ae2b-47d8949d2576" providerId="ADAL" clId="{04F568DE-3A46-49E6-A73A-E91207405A41}" dt="2022-04-07T07:52:42.139" v="1480" actId="167"/>
        <pc:sldMkLst>
          <pc:docMk/>
          <pc:sldMk cId="2514059947" sldId="305"/>
        </pc:sldMkLst>
        <pc:spChg chg="del mod">
          <ac:chgData name="Crystal Tien[田若鈞]" userId="bd93d29b-2cbb-46e3-ae2b-47d8949d2576" providerId="ADAL" clId="{04F568DE-3A46-49E6-A73A-E91207405A41}" dt="2022-03-29T08:58:51.621" v="655" actId="478"/>
          <ac:spMkLst>
            <pc:docMk/>
            <pc:sldMk cId="2514059947" sldId="305"/>
            <ac:spMk id="13" creationId="{0D272BC8-7546-4599-95B1-BB924CFAE545}"/>
          </ac:spMkLst>
        </pc:spChg>
        <pc:spChg chg="del">
          <ac:chgData name="Crystal Tien[田若鈞]" userId="bd93d29b-2cbb-46e3-ae2b-47d8949d2576" providerId="ADAL" clId="{04F568DE-3A46-49E6-A73A-E91207405A41}" dt="2022-03-29T08:58:10.997" v="645" actId="478"/>
          <ac:spMkLst>
            <pc:docMk/>
            <pc:sldMk cId="2514059947" sldId="305"/>
            <ac:spMk id="15" creationId="{18976700-E0C6-41C7-BB77-850BD2CE720D}"/>
          </ac:spMkLst>
        </pc:spChg>
        <pc:spChg chg="del">
          <ac:chgData name="Crystal Tien[田若鈞]" userId="bd93d29b-2cbb-46e3-ae2b-47d8949d2576" providerId="ADAL" clId="{04F568DE-3A46-49E6-A73A-E91207405A41}" dt="2022-03-29T08:58:53.424" v="656" actId="478"/>
          <ac:spMkLst>
            <pc:docMk/>
            <pc:sldMk cId="2514059947" sldId="305"/>
            <ac:spMk id="16" creationId="{A3055557-FD42-42D4-BCFD-99B81BF4B3A7}"/>
          </ac:spMkLst>
        </pc:spChg>
        <pc:spChg chg="del">
          <ac:chgData name="Crystal Tien[田若鈞]" userId="bd93d29b-2cbb-46e3-ae2b-47d8949d2576" providerId="ADAL" clId="{04F568DE-3A46-49E6-A73A-E91207405A41}" dt="2022-03-29T08:58:53.424" v="656" actId="478"/>
          <ac:spMkLst>
            <pc:docMk/>
            <pc:sldMk cId="2514059947" sldId="305"/>
            <ac:spMk id="17" creationId="{5608BB53-78C9-451D-8EE5-F08E26A24451}"/>
          </ac:spMkLst>
        </pc:spChg>
        <pc:spChg chg="add del mod">
          <ac:chgData name="Crystal Tien[田若鈞]" userId="bd93d29b-2cbb-46e3-ae2b-47d8949d2576" providerId="ADAL" clId="{04F568DE-3A46-49E6-A73A-E91207405A41}" dt="2022-03-29T09:00:32.174" v="735" actId="478"/>
          <ac:spMkLst>
            <pc:docMk/>
            <pc:sldMk cId="2514059947" sldId="305"/>
            <ac:spMk id="18" creationId="{856121B2-52A2-446C-9EEA-7526637104D4}"/>
          </ac:spMkLst>
        </pc:spChg>
        <pc:spChg chg="add mod">
          <ac:chgData name="Crystal Tien[田若鈞]" userId="bd93d29b-2cbb-46e3-ae2b-47d8949d2576" providerId="ADAL" clId="{04F568DE-3A46-49E6-A73A-E91207405A41}" dt="2022-03-29T09:08:04.656" v="944" actId="1076"/>
          <ac:spMkLst>
            <pc:docMk/>
            <pc:sldMk cId="2514059947" sldId="305"/>
            <ac:spMk id="19" creationId="{B5321767-0606-4D38-8D9E-BD42C4D98998}"/>
          </ac:spMkLst>
        </pc:spChg>
        <pc:spChg chg="add mod">
          <ac:chgData name="Crystal Tien[田若鈞]" userId="bd93d29b-2cbb-46e3-ae2b-47d8949d2576" providerId="ADAL" clId="{04F568DE-3A46-49E6-A73A-E91207405A41}" dt="2022-03-29T09:07:54.122" v="942" actId="1076"/>
          <ac:spMkLst>
            <pc:docMk/>
            <pc:sldMk cId="2514059947" sldId="305"/>
            <ac:spMk id="20" creationId="{C97222FE-0599-4EF9-AE58-42E67BDEBDDF}"/>
          </ac:spMkLst>
        </pc:spChg>
        <pc:spChg chg="add mod">
          <ac:chgData name="Crystal Tien[田若鈞]" userId="bd93d29b-2cbb-46e3-ae2b-47d8949d2576" providerId="ADAL" clId="{04F568DE-3A46-49E6-A73A-E91207405A41}" dt="2022-03-29T09:07:57.019" v="943" actId="1076"/>
          <ac:spMkLst>
            <pc:docMk/>
            <pc:sldMk cId="2514059947" sldId="305"/>
            <ac:spMk id="21" creationId="{2B9C61BA-E02B-4452-96C2-4EE4F51A0BF9}"/>
          </ac:spMkLst>
        </pc:spChg>
        <pc:spChg chg="mod">
          <ac:chgData name="Crystal Tien[田若鈞]" userId="bd93d29b-2cbb-46e3-ae2b-47d8949d2576" providerId="ADAL" clId="{04F568DE-3A46-49E6-A73A-E91207405A41}" dt="2022-03-29T08:58:48.313" v="654" actId="1076"/>
          <ac:spMkLst>
            <pc:docMk/>
            <pc:sldMk cId="2514059947" sldId="305"/>
            <ac:spMk id="33" creationId="{CEAC468E-BE52-4DC3-BD60-7EA424E61DB1}"/>
          </ac:spMkLst>
        </pc:spChg>
        <pc:graphicFrameChg chg="mod">
          <ac:chgData name="Crystal Tien[田若鈞]" userId="bd93d29b-2cbb-46e3-ae2b-47d8949d2576" providerId="ADAL" clId="{04F568DE-3A46-49E6-A73A-E91207405A41}" dt="2022-03-29T08:58:44.304" v="653" actId="1076"/>
          <ac:graphicFrameMkLst>
            <pc:docMk/>
            <pc:sldMk cId="2514059947" sldId="305"/>
            <ac:graphicFrameMk id="7" creationId="{868DA43A-CCC4-414C-979D-650E2AB6D34D}"/>
          </ac:graphicFrameMkLst>
        </pc:graphicFrameChg>
        <pc:picChg chg="del mod">
          <ac:chgData name="Crystal Tien[田若鈞]" userId="bd93d29b-2cbb-46e3-ae2b-47d8949d2576" providerId="ADAL" clId="{04F568DE-3A46-49E6-A73A-E91207405A41}" dt="2022-04-07T07:52:24.065" v="1474" actId="478"/>
          <ac:picMkLst>
            <pc:docMk/>
            <pc:sldMk cId="2514059947" sldId="305"/>
            <ac:picMk id="3" creationId="{EC57F880-3E08-46AA-B307-6344832C326F}"/>
          </ac:picMkLst>
        </pc:picChg>
        <pc:picChg chg="add mod ord modCrop">
          <ac:chgData name="Crystal Tien[田若鈞]" userId="bd93d29b-2cbb-46e3-ae2b-47d8949d2576" providerId="ADAL" clId="{04F568DE-3A46-49E6-A73A-E91207405A41}" dt="2022-04-07T07:52:42.139" v="1480" actId="167"/>
          <ac:picMkLst>
            <pc:docMk/>
            <pc:sldMk cId="2514059947" sldId="305"/>
            <ac:picMk id="4" creationId="{B8570C0E-E31F-44B7-803F-5362A01E0A10}"/>
          </ac:picMkLst>
        </pc:picChg>
        <pc:picChg chg="del mod">
          <ac:chgData name="Crystal Tien[田若鈞]" userId="bd93d29b-2cbb-46e3-ae2b-47d8949d2576" providerId="ADAL" clId="{04F568DE-3A46-49E6-A73A-E91207405A41}" dt="2022-04-07T07:52:26.232" v="1475" actId="478"/>
          <ac:picMkLst>
            <pc:docMk/>
            <pc:sldMk cId="2514059947" sldId="305"/>
            <ac:picMk id="5" creationId="{FD0E2F8F-6C49-4F38-A86F-F885E5956903}"/>
          </ac:picMkLst>
        </pc:picChg>
        <pc:picChg chg="del mod">
          <ac:chgData name="Crystal Tien[田若鈞]" userId="bd93d29b-2cbb-46e3-ae2b-47d8949d2576" providerId="ADAL" clId="{04F568DE-3A46-49E6-A73A-E91207405A41}" dt="2022-04-07T07:52:26.232" v="1475" actId="478"/>
          <ac:picMkLst>
            <pc:docMk/>
            <pc:sldMk cId="2514059947" sldId="305"/>
            <ac:picMk id="8" creationId="{8BE3DBEE-0C0F-47A3-B11F-8F41DA1FF798}"/>
          </ac:picMkLst>
        </pc:picChg>
        <pc:picChg chg="del">
          <ac:chgData name="Crystal Tien[田若鈞]" userId="bd93d29b-2cbb-46e3-ae2b-47d8949d2576" providerId="ADAL" clId="{04F568DE-3A46-49E6-A73A-E91207405A41}" dt="2022-03-29T08:58:10.997" v="645" actId="478"/>
          <ac:picMkLst>
            <pc:docMk/>
            <pc:sldMk cId="2514059947" sldId="305"/>
            <ac:picMk id="10" creationId="{51870AC6-783F-42BF-895B-751E8DEABABB}"/>
          </ac:picMkLst>
        </pc:pic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954832916" sldId="305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1616923953" sldId="306"/>
        </pc:sldMkLst>
      </pc:sldChg>
      <pc:sldChg chg="addSp delSp modSp add mod">
        <pc:chgData name="Crystal Tien[田若鈞]" userId="bd93d29b-2cbb-46e3-ae2b-47d8949d2576" providerId="ADAL" clId="{04F568DE-3A46-49E6-A73A-E91207405A41}" dt="2022-04-07T08:26:00.679" v="1514" actId="1076"/>
        <pc:sldMkLst>
          <pc:docMk/>
          <pc:sldMk cId="3918531659" sldId="306"/>
        </pc:sldMkLst>
        <pc:spChg chg="add del mod">
          <ac:chgData name="Crystal Tien[田若鈞]" userId="bd93d29b-2cbb-46e3-ae2b-47d8949d2576" providerId="ADAL" clId="{04F568DE-3A46-49E6-A73A-E91207405A41}" dt="2022-04-07T07:52:49.086" v="1482" actId="478"/>
          <ac:spMkLst>
            <pc:docMk/>
            <pc:sldMk cId="3918531659" sldId="306"/>
            <ac:spMk id="6" creationId="{7E6E307F-670E-41A6-B4D8-56D0032BE8CC}"/>
          </ac:spMkLst>
        </pc:spChg>
        <pc:spChg chg="add del mod">
          <ac:chgData name="Crystal Tien[田若鈞]" userId="bd93d29b-2cbb-46e3-ae2b-47d8949d2576" providerId="ADAL" clId="{04F568DE-3A46-49E6-A73A-E91207405A41}" dt="2022-03-30T08:46:47.924" v="1180" actId="478"/>
          <ac:spMkLst>
            <pc:docMk/>
            <pc:sldMk cId="3918531659" sldId="306"/>
            <ac:spMk id="15" creationId="{EE83C6AD-8D44-4680-ADD6-E8FED3FA9805}"/>
          </ac:spMkLst>
        </pc:spChg>
        <pc:spChg chg="add del mod">
          <ac:chgData name="Crystal Tien[田若鈞]" userId="bd93d29b-2cbb-46e3-ae2b-47d8949d2576" providerId="ADAL" clId="{04F568DE-3A46-49E6-A73A-E91207405A41}" dt="2022-03-30T08:46:47.924" v="1180" actId="478"/>
          <ac:spMkLst>
            <pc:docMk/>
            <pc:sldMk cId="3918531659" sldId="306"/>
            <ac:spMk id="16" creationId="{3BEB0FBA-558F-4AFC-9A12-DD2E9E2DF6C8}"/>
          </ac:spMkLst>
        </pc:spChg>
        <pc:spChg chg="add del mod">
          <ac:chgData name="Crystal Tien[田若鈞]" userId="bd93d29b-2cbb-46e3-ae2b-47d8949d2576" providerId="ADAL" clId="{04F568DE-3A46-49E6-A73A-E91207405A41}" dt="2022-03-30T08:46:47.924" v="1180" actId="478"/>
          <ac:spMkLst>
            <pc:docMk/>
            <pc:sldMk cId="3918531659" sldId="306"/>
            <ac:spMk id="17" creationId="{EE3576FA-5A06-4D98-AAAE-F217E5F3C451}"/>
          </ac:spMkLst>
        </pc:spChg>
        <pc:spChg chg="add del mod">
          <ac:chgData name="Crystal Tien[田若鈞]" userId="bd93d29b-2cbb-46e3-ae2b-47d8949d2576" providerId="ADAL" clId="{04F568DE-3A46-49E6-A73A-E91207405A41}" dt="2022-03-30T08:46:47.924" v="1180" actId="478"/>
          <ac:spMkLst>
            <pc:docMk/>
            <pc:sldMk cId="3918531659" sldId="306"/>
            <ac:spMk id="18" creationId="{DFD2F411-F653-451C-9F47-4A42C8A50A2F}"/>
          </ac:spMkLst>
        </pc:spChg>
        <pc:spChg chg="del">
          <ac:chgData name="Crystal Tien[田若鈞]" userId="bd93d29b-2cbb-46e3-ae2b-47d8949d2576" providerId="ADAL" clId="{04F568DE-3A46-49E6-A73A-E91207405A41}" dt="2022-03-29T09:01:38.902" v="747" actId="478"/>
          <ac:spMkLst>
            <pc:docMk/>
            <pc:sldMk cId="3918531659" sldId="306"/>
            <ac:spMk id="19" creationId="{B5321767-0606-4D38-8D9E-BD42C4D98998}"/>
          </ac:spMkLst>
        </pc:spChg>
        <pc:spChg chg="del">
          <ac:chgData name="Crystal Tien[田若鈞]" userId="bd93d29b-2cbb-46e3-ae2b-47d8949d2576" providerId="ADAL" clId="{04F568DE-3A46-49E6-A73A-E91207405A41}" dt="2022-03-29T09:01:38.902" v="747" actId="478"/>
          <ac:spMkLst>
            <pc:docMk/>
            <pc:sldMk cId="3918531659" sldId="306"/>
            <ac:spMk id="20" creationId="{C97222FE-0599-4EF9-AE58-42E67BDEBDDF}"/>
          </ac:spMkLst>
        </pc:spChg>
        <pc:spChg chg="del">
          <ac:chgData name="Crystal Tien[田若鈞]" userId="bd93d29b-2cbb-46e3-ae2b-47d8949d2576" providerId="ADAL" clId="{04F568DE-3A46-49E6-A73A-E91207405A41}" dt="2022-03-29T09:01:38.902" v="747" actId="478"/>
          <ac:spMkLst>
            <pc:docMk/>
            <pc:sldMk cId="3918531659" sldId="306"/>
            <ac:spMk id="21" creationId="{2B9C61BA-E02B-4452-96C2-4EE4F51A0BF9}"/>
          </ac:spMkLst>
        </pc:spChg>
        <pc:spChg chg="mod">
          <ac:chgData name="Crystal Tien[田若鈞]" userId="bd93d29b-2cbb-46e3-ae2b-47d8949d2576" providerId="ADAL" clId="{04F568DE-3A46-49E6-A73A-E91207405A41}" dt="2022-03-29T09:01:23.688" v="745" actId="1076"/>
          <ac:spMkLst>
            <pc:docMk/>
            <pc:sldMk cId="3918531659" sldId="306"/>
            <ac:spMk id="33" creationId="{CEAC468E-BE52-4DC3-BD60-7EA424E61DB1}"/>
          </ac:spMkLst>
        </pc:spChg>
        <pc:graphicFrameChg chg="mod">
          <ac:chgData name="Crystal Tien[田若鈞]" userId="bd93d29b-2cbb-46e3-ae2b-47d8949d2576" providerId="ADAL" clId="{04F568DE-3A46-49E6-A73A-E91207405A41}" dt="2022-03-30T08:47:01.873" v="1181"/>
          <ac:graphicFrameMkLst>
            <pc:docMk/>
            <pc:sldMk cId="3918531659" sldId="306"/>
            <ac:graphicFrameMk id="7" creationId="{868DA43A-CCC4-414C-979D-650E2AB6D34D}"/>
          </ac:graphicFrameMkLst>
        </pc:graphicFrameChg>
        <pc:picChg chg="add del mod modCrop">
          <ac:chgData name="Crystal Tien[田若鈞]" userId="bd93d29b-2cbb-46e3-ae2b-47d8949d2576" providerId="ADAL" clId="{04F568DE-3A46-49E6-A73A-E91207405A41}" dt="2022-03-31T05:34:44.508" v="1186" actId="478"/>
          <ac:picMkLst>
            <pc:docMk/>
            <pc:sldMk cId="3918531659" sldId="306"/>
            <ac:picMk id="3" creationId="{A2B80EA2-F03A-414C-AF99-62F9983EADBC}"/>
          </ac:picMkLst>
        </pc:picChg>
        <pc:picChg chg="add del mod">
          <ac:chgData name="Crystal Tien[田若鈞]" userId="bd93d29b-2cbb-46e3-ae2b-47d8949d2576" providerId="ADAL" clId="{04F568DE-3A46-49E6-A73A-E91207405A41}" dt="2022-04-07T08:25:37.161" v="1511" actId="478"/>
          <ac:picMkLst>
            <pc:docMk/>
            <pc:sldMk cId="3918531659" sldId="306"/>
            <ac:picMk id="3" creationId="{C619BC71-0861-4E65-BD0E-C97734F4E6D3}"/>
          </ac:picMkLst>
        </pc:picChg>
        <pc:picChg chg="del">
          <ac:chgData name="Crystal Tien[田若鈞]" userId="bd93d29b-2cbb-46e3-ae2b-47d8949d2576" providerId="ADAL" clId="{04F568DE-3A46-49E6-A73A-E91207405A41}" dt="2022-03-29T09:01:37.077" v="746" actId="478"/>
          <ac:picMkLst>
            <pc:docMk/>
            <pc:sldMk cId="3918531659" sldId="306"/>
            <ac:picMk id="3" creationId="{EC57F880-3E08-46AA-B307-6344832C326F}"/>
          </ac:picMkLst>
        </pc:picChg>
        <pc:picChg chg="add del mod">
          <ac:chgData name="Crystal Tien[田若鈞]" userId="bd93d29b-2cbb-46e3-ae2b-47d8949d2576" providerId="ADAL" clId="{04F568DE-3A46-49E6-A73A-E91207405A41}" dt="2022-03-30T08:46:47.924" v="1180" actId="478"/>
          <ac:picMkLst>
            <pc:docMk/>
            <pc:sldMk cId="3918531659" sldId="306"/>
            <ac:picMk id="4" creationId="{36F63E2F-3BFF-41C1-8DAF-4326DA0C4345}"/>
          </ac:picMkLst>
        </pc:picChg>
        <pc:picChg chg="add del mod modCrop">
          <ac:chgData name="Crystal Tien[田若鈞]" userId="bd93d29b-2cbb-46e3-ae2b-47d8949d2576" providerId="ADAL" clId="{04F568DE-3A46-49E6-A73A-E91207405A41}" dt="2022-04-07T07:52:47.905" v="1481" actId="478"/>
          <ac:picMkLst>
            <pc:docMk/>
            <pc:sldMk cId="3918531659" sldId="306"/>
            <ac:picMk id="4" creationId="{E4676956-E217-4BEB-8589-AA9AB725CBE4}"/>
          </ac:picMkLst>
        </pc:picChg>
        <pc:picChg chg="del">
          <ac:chgData name="Crystal Tien[田若鈞]" userId="bd93d29b-2cbb-46e3-ae2b-47d8949d2576" providerId="ADAL" clId="{04F568DE-3A46-49E6-A73A-E91207405A41}" dt="2022-03-29T09:01:37.077" v="746" actId="478"/>
          <ac:picMkLst>
            <pc:docMk/>
            <pc:sldMk cId="3918531659" sldId="306"/>
            <ac:picMk id="5" creationId="{FD0E2F8F-6C49-4F38-A86F-F885E5956903}"/>
          </ac:picMkLst>
        </pc:picChg>
        <pc:picChg chg="del">
          <ac:chgData name="Crystal Tien[田若鈞]" userId="bd93d29b-2cbb-46e3-ae2b-47d8949d2576" providerId="ADAL" clId="{04F568DE-3A46-49E6-A73A-E91207405A41}" dt="2022-03-29T09:01:37.077" v="746" actId="478"/>
          <ac:picMkLst>
            <pc:docMk/>
            <pc:sldMk cId="3918531659" sldId="306"/>
            <ac:picMk id="8" creationId="{8BE3DBEE-0C0F-47A3-B11F-8F41DA1FF798}"/>
          </ac:picMkLst>
        </pc:picChg>
        <pc:picChg chg="add mod">
          <ac:chgData name="Crystal Tien[田若鈞]" userId="bd93d29b-2cbb-46e3-ae2b-47d8949d2576" providerId="ADAL" clId="{04F568DE-3A46-49E6-A73A-E91207405A41}" dt="2022-04-07T08:26:00.679" v="1514" actId="1076"/>
          <ac:picMkLst>
            <pc:docMk/>
            <pc:sldMk cId="3918531659" sldId="306"/>
            <ac:picMk id="8" creationId="{C39E9364-E11B-45D9-9282-1BCC30D9C41B}"/>
          </ac:picMkLst>
        </pc:picChg>
        <pc:picChg chg="add del mod">
          <ac:chgData name="Crystal Tien[田若鈞]" userId="bd93d29b-2cbb-46e3-ae2b-47d8949d2576" providerId="ADAL" clId="{04F568DE-3A46-49E6-A73A-E91207405A41}" dt="2022-03-30T08:46:47.924" v="1180" actId="478"/>
          <ac:picMkLst>
            <pc:docMk/>
            <pc:sldMk cId="3918531659" sldId="306"/>
            <ac:picMk id="9" creationId="{F11FCD77-5A47-4656-AA2D-83694F029D97}"/>
          </ac:picMkLst>
        </pc:picChg>
        <pc:picChg chg="add del mod">
          <ac:chgData name="Crystal Tien[田若鈞]" userId="bd93d29b-2cbb-46e3-ae2b-47d8949d2576" providerId="ADAL" clId="{04F568DE-3A46-49E6-A73A-E91207405A41}" dt="2022-03-30T08:46:47.924" v="1180" actId="478"/>
          <ac:picMkLst>
            <pc:docMk/>
            <pc:sldMk cId="3918531659" sldId="306"/>
            <ac:picMk id="22" creationId="{803C3E9C-16B7-420C-BF94-1AF44E06E1F2}"/>
          </ac:picMkLst>
        </pc:pic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75865637" sldId="307"/>
        </pc:sldMkLst>
      </pc:sldChg>
      <pc:sldChg chg="addSp delSp modSp add mod">
        <pc:chgData name="Crystal Tien[田若鈞]" userId="bd93d29b-2cbb-46e3-ae2b-47d8949d2576" providerId="ADAL" clId="{04F568DE-3A46-49E6-A73A-E91207405A41}" dt="2022-04-07T07:58:23.499" v="1497" actId="1076"/>
        <pc:sldMkLst>
          <pc:docMk/>
          <pc:sldMk cId="1479812752" sldId="307"/>
        </pc:sldMkLst>
        <pc:picChg chg="add mod">
          <ac:chgData name="Crystal Tien[田若鈞]" userId="bd93d29b-2cbb-46e3-ae2b-47d8949d2576" providerId="ADAL" clId="{04F568DE-3A46-49E6-A73A-E91207405A41}" dt="2022-04-07T07:58:23.499" v="1497" actId="1076"/>
          <ac:picMkLst>
            <pc:docMk/>
            <pc:sldMk cId="1479812752" sldId="307"/>
            <ac:picMk id="3" creationId="{A1E30D0F-9849-40F6-8DFF-9C3014E8A1D4}"/>
          </ac:picMkLst>
        </pc:picChg>
        <pc:picChg chg="del">
          <ac:chgData name="Crystal Tien[田若鈞]" userId="bd93d29b-2cbb-46e3-ae2b-47d8949d2576" providerId="ADAL" clId="{04F568DE-3A46-49E6-A73A-E91207405A41}" dt="2022-04-07T07:57:48.604" v="1486" actId="478"/>
          <ac:picMkLst>
            <pc:docMk/>
            <pc:sldMk cId="1479812752" sldId="307"/>
            <ac:picMk id="4" creationId="{36F63E2F-3BFF-41C1-8DAF-4326DA0C4345}"/>
          </ac:picMkLst>
        </pc:picChg>
        <pc:picChg chg="add mod">
          <ac:chgData name="Crystal Tien[田若鈞]" userId="bd93d29b-2cbb-46e3-ae2b-47d8949d2576" providerId="ADAL" clId="{04F568DE-3A46-49E6-A73A-E91207405A41}" dt="2022-04-07T07:58:21.605" v="1496" actId="1076"/>
          <ac:picMkLst>
            <pc:docMk/>
            <pc:sldMk cId="1479812752" sldId="307"/>
            <ac:picMk id="6" creationId="{5BC4156E-60BB-4920-B59A-9FBFBE0ACA65}"/>
          </ac:picMkLst>
        </pc:picChg>
        <pc:picChg chg="del">
          <ac:chgData name="Crystal Tien[田若鈞]" userId="bd93d29b-2cbb-46e3-ae2b-47d8949d2576" providerId="ADAL" clId="{04F568DE-3A46-49E6-A73A-E91207405A41}" dt="2022-04-07T07:57:48.604" v="1486" actId="478"/>
          <ac:picMkLst>
            <pc:docMk/>
            <pc:sldMk cId="1479812752" sldId="307"/>
            <ac:picMk id="9" creationId="{F11FCD77-5A47-4656-AA2D-83694F029D97}"/>
          </ac:picMkLst>
        </pc:picChg>
      </pc:sldChg>
      <pc:sldChg chg="delSp modSp add del mod ord">
        <pc:chgData name="Crystal Tien[田若鈞]" userId="bd93d29b-2cbb-46e3-ae2b-47d8949d2576" providerId="ADAL" clId="{04F568DE-3A46-49E6-A73A-E91207405A41}" dt="2022-03-30T01:06:34.285" v="1178" actId="47"/>
        <pc:sldMkLst>
          <pc:docMk/>
          <pc:sldMk cId="2929050206" sldId="307"/>
        </pc:sldMkLst>
        <pc:spChg chg="mod">
          <ac:chgData name="Crystal Tien[田若鈞]" userId="bd93d29b-2cbb-46e3-ae2b-47d8949d2576" providerId="ADAL" clId="{04F568DE-3A46-49E6-A73A-E91207405A41}" dt="2022-03-30T01:06:25.409" v="1177" actId="20577"/>
          <ac:spMkLst>
            <pc:docMk/>
            <pc:sldMk cId="2929050206" sldId="307"/>
            <ac:spMk id="14" creationId="{F7D27640-7E4E-49F2-9548-991D0353F535}"/>
          </ac:spMkLst>
        </pc:spChg>
        <pc:spChg chg="del">
          <ac:chgData name="Crystal Tien[田若鈞]" userId="bd93d29b-2cbb-46e3-ae2b-47d8949d2576" providerId="ADAL" clId="{04F568DE-3A46-49E6-A73A-E91207405A41}" dt="2022-03-30T01:06:16.979" v="1163" actId="478"/>
          <ac:spMkLst>
            <pc:docMk/>
            <pc:sldMk cId="2929050206" sldId="307"/>
            <ac:spMk id="15" creationId="{EE83C6AD-8D44-4680-ADD6-E8FED3FA9805}"/>
          </ac:spMkLst>
        </pc:spChg>
        <pc:spChg chg="del">
          <ac:chgData name="Crystal Tien[田若鈞]" userId="bd93d29b-2cbb-46e3-ae2b-47d8949d2576" providerId="ADAL" clId="{04F568DE-3A46-49E6-A73A-E91207405A41}" dt="2022-03-30T01:06:16.979" v="1163" actId="478"/>
          <ac:spMkLst>
            <pc:docMk/>
            <pc:sldMk cId="2929050206" sldId="307"/>
            <ac:spMk id="16" creationId="{3BEB0FBA-558F-4AFC-9A12-DD2E9E2DF6C8}"/>
          </ac:spMkLst>
        </pc:spChg>
        <pc:spChg chg="del">
          <ac:chgData name="Crystal Tien[田若鈞]" userId="bd93d29b-2cbb-46e3-ae2b-47d8949d2576" providerId="ADAL" clId="{04F568DE-3A46-49E6-A73A-E91207405A41}" dt="2022-03-30T01:06:16.979" v="1163" actId="478"/>
          <ac:spMkLst>
            <pc:docMk/>
            <pc:sldMk cId="2929050206" sldId="307"/>
            <ac:spMk id="17" creationId="{EE3576FA-5A06-4D98-AAAE-F217E5F3C451}"/>
          </ac:spMkLst>
        </pc:spChg>
        <pc:spChg chg="del">
          <ac:chgData name="Crystal Tien[田若鈞]" userId="bd93d29b-2cbb-46e3-ae2b-47d8949d2576" providerId="ADAL" clId="{04F568DE-3A46-49E6-A73A-E91207405A41}" dt="2022-03-30T01:06:16.979" v="1163" actId="478"/>
          <ac:spMkLst>
            <pc:docMk/>
            <pc:sldMk cId="2929050206" sldId="307"/>
            <ac:spMk id="18" creationId="{DFD2F411-F653-451C-9F47-4A42C8A50A2F}"/>
          </ac:spMkLst>
        </pc:spChg>
        <pc:spChg chg="del">
          <ac:chgData name="Crystal Tien[田若鈞]" userId="bd93d29b-2cbb-46e3-ae2b-47d8949d2576" providerId="ADAL" clId="{04F568DE-3A46-49E6-A73A-E91207405A41}" dt="2022-03-30T01:06:16.979" v="1163" actId="478"/>
          <ac:spMkLst>
            <pc:docMk/>
            <pc:sldMk cId="2929050206" sldId="307"/>
            <ac:spMk id="33" creationId="{CEAC468E-BE52-4DC3-BD60-7EA424E61DB1}"/>
          </ac:spMkLst>
        </pc:spChg>
        <pc:graphicFrameChg chg="del">
          <ac:chgData name="Crystal Tien[田若鈞]" userId="bd93d29b-2cbb-46e3-ae2b-47d8949d2576" providerId="ADAL" clId="{04F568DE-3A46-49E6-A73A-E91207405A41}" dt="2022-03-30T01:06:16.979" v="1163" actId="478"/>
          <ac:graphicFrameMkLst>
            <pc:docMk/>
            <pc:sldMk cId="2929050206" sldId="307"/>
            <ac:graphicFrameMk id="7" creationId="{868DA43A-CCC4-414C-979D-650E2AB6D34D}"/>
          </ac:graphicFrameMkLst>
        </pc:graphicFrameChg>
        <pc:picChg chg="del">
          <ac:chgData name="Crystal Tien[田若鈞]" userId="bd93d29b-2cbb-46e3-ae2b-47d8949d2576" providerId="ADAL" clId="{04F568DE-3A46-49E6-A73A-E91207405A41}" dt="2022-03-30T01:06:16.979" v="1163" actId="478"/>
          <ac:picMkLst>
            <pc:docMk/>
            <pc:sldMk cId="2929050206" sldId="307"/>
            <ac:picMk id="4" creationId="{36F63E2F-3BFF-41C1-8DAF-4326DA0C4345}"/>
          </ac:picMkLst>
        </pc:picChg>
        <pc:picChg chg="del">
          <ac:chgData name="Crystal Tien[田若鈞]" userId="bd93d29b-2cbb-46e3-ae2b-47d8949d2576" providerId="ADAL" clId="{04F568DE-3A46-49E6-A73A-E91207405A41}" dt="2022-03-30T01:06:16.979" v="1163" actId="478"/>
          <ac:picMkLst>
            <pc:docMk/>
            <pc:sldMk cId="2929050206" sldId="307"/>
            <ac:picMk id="9" creationId="{F11FCD77-5A47-4656-AA2D-83694F029D97}"/>
          </ac:picMkLst>
        </pc:picChg>
        <pc:picChg chg="del">
          <ac:chgData name="Crystal Tien[田若鈞]" userId="bd93d29b-2cbb-46e3-ae2b-47d8949d2576" providerId="ADAL" clId="{04F568DE-3A46-49E6-A73A-E91207405A41}" dt="2022-03-30T01:06:19.136" v="1164" actId="478"/>
          <ac:picMkLst>
            <pc:docMk/>
            <pc:sldMk cId="2929050206" sldId="307"/>
            <ac:picMk id="22" creationId="{803C3E9C-16B7-420C-BF94-1AF44E06E1F2}"/>
          </ac:picMkLst>
        </pc:picChg>
      </pc:sldChg>
      <pc:sldChg chg="addSp modSp new mod">
        <pc:chgData name="Crystal Tien[田若鈞]" userId="bd93d29b-2cbb-46e3-ae2b-47d8949d2576" providerId="ADAL" clId="{04F568DE-3A46-49E6-A73A-E91207405A41}" dt="2022-04-08T08:23:29.529" v="1670" actId="1076"/>
        <pc:sldMkLst>
          <pc:docMk/>
          <pc:sldMk cId="3381295663" sldId="308"/>
        </pc:sldMkLst>
        <pc:spChg chg="mod">
          <ac:chgData name="Crystal Tien[田若鈞]" userId="bd93d29b-2cbb-46e3-ae2b-47d8949d2576" providerId="ADAL" clId="{04F568DE-3A46-49E6-A73A-E91207405A41}" dt="2022-04-08T08:21:47.269" v="1663" actId="20577"/>
          <ac:spMkLst>
            <pc:docMk/>
            <pc:sldMk cId="3381295663" sldId="308"/>
            <ac:spMk id="2" creationId="{2243D08E-145D-4876-A329-0DBF1472A067}"/>
          </ac:spMkLst>
        </pc:spChg>
        <pc:spChg chg="add mod">
          <ac:chgData name="Crystal Tien[田若鈞]" userId="bd93d29b-2cbb-46e3-ae2b-47d8949d2576" providerId="ADAL" clId="{04F568DE-3A46-49E6-A73A-E91207405A41}" dt="2022-04-08T08:23:29.529" v="1670" actId="1076"/>
          <ac:spMkLst>
            <pc:docMk/>
            <pc:sldMk cId="3381295663" sldId="308"/>
            <ac:spMk id="4" creationId="{DE748E04-C609-4EE7-BE73-320B958651F5}"/>
          </ac:spMkLst>
        </pc:spChg>
        <pc:graphicFrameChg chg="add mod modGraphic">
          <ac:chgData name="Crystal Tien[田若鈞]" userId="bd93d29b-2cbb-46e3-ae2b-47d8949d2576" providerId="ADAL" clId="{04F568DE-3A46-49E6-A73A-E91207405A41}" dt="2022-04-08T08:23:29.529" v="1670" actId="1076"/>
          <ac:graphicFrameMkLst>
            <pc:docMk/>
            <pc:sldMk cId="3381295663" sldId="308"/>
            <ac:graphicFrameMk id="3" creationId="{E82A4334-6A22-4978-8D4C-37BFFA2F57A8}"/>
          </ac:graphicFrameMkLst>
        </pc:graphicFrameChg>
      </pc:sldChg>
      <pc:sldChg chg="addSp modSp add del mod">
        <pc:chgData name="Crystal Tien[田若鈞]" userId="bd93d29b-2cbb-46e3-ae2b-47d8949d2576" providerId="ADAL" clId="{04F568DE-3A46-49E6-A73A-E91207405A41}" dt="2022-04-08T08:23:24.837" v="1669" actId="47"/>
        <pc:sldMkLst>
          <pc:docMk/>
          <pc:sldMk cId="1098327747" sldId="309"/>
        </pc:sldMkLst>
        <pc:spChg chg="mod">
          <ac:chgData name="Crystal Tien[田若鈞]" userId="bd93d29b-2cbb-46e3-ae2b-47d8949d2576" providerId="ADAL" clId="{04F568DE-3A46-49E6-A73A-E91207405A41}" dt="2022-04-08T08:22:04.826" v="1666" actId="1076"/>
          <ac:spMkLst>
            <pc:docMk/>
            <pc:sldMk cId="1098327747" sldId="309"/>
            <ac:spMk id="4" creationId="{DE748E04-C609-4EE7-BE73-320B958651F5}"/>
          </ac:spMkLst>
        </pc:spChg>
        <pc:spChg chg="add mod">
          <ac:chgData name="Crystal Tien[田若鈞]" userId="bd93d29b-2cbb-46e3-ae2b-47d8949d2576" providerId="ADAL" clId="{04F568DE-3A46-49E6-A73A-E91207405A41}" dt="2022-04-08T08:22:07.993" v="1668" actId="1076"/>
          <ac:spMkLst>
            <pc:docMk/>
            <pc:sldMk cId="1098327747" sldId="309"/>
            <ac:spMk id="6" creationId="{126FADFF-C307-45A4-A828-53F17A45C738}"/>
          </ac:spMkLst>
        </pc:spChg>
        <pc:graphicFrameChg chg="mod">
          <ac:chgData name="Crystal Tien[田若鈞]" userId="bd93d29b-2cbb-46e3-ae2b-47d8949d2576" providerId="ADAL" clId="{04F568DE-3A46-49E6-A73A-E91207405A41}" dt="2022-04-08T08:22:04.826" v="1666" actId="1076"/>
          <ac:graphicFrameMkLst>
            <pc:docMk/>
            <pc:sldMk cId="1098327747" sldId="309"/>
            <ac:graphicFrameMk id="3" creationId="{E82A4334-6A22-4978-8D4C-37BFFA2F57A8}"/>
          </ac:graphicFrameMkLst>
        </pc:graphicFrameChg>
        <pc:graphicFrameChg chg="add mod">
          <ac:chgData name="Crystal Tien[田若鈞]" userId="bd93d29b-2cbb-46e3-ae2b-47d8949d2576" providerId="ADAL" clId="{04F568DE-3A46-49E6-A73A-E91207405A41}" dt="2022-04-08T08:22:07.993" v="1668" actId="1076"/>
          <ac:graphicFrameMkLst>
            <pc:docMk/>
            <pc:sldMk cId="1098327747" sldId="309"/>
            <ac:graphicFrameMk id="5" creationId="{70D7202B-1948-42C9-952C-43D5BD95122D}"/>
          </ac:graphicFrameMkLst>
        </pc:graphicFrame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048177590" sldId="309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539546481" sldId="310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990162724" sldId="311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170755359" sldId="314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4079137937" sldId="315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4240713025" sldId="316"/>
        </pc:sldMkLst>
      </pc:sldChg>
      <pc:sldChg chg="delSp modSp del mod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724556178" sldId="318"/>
        </pc:sldMkLst>
        <pc:spChg chg="mod">
          <ac:chgData name="Crystal Tien[田若鈞]" userId="bd93d29b-2cbb-46e3-ae2b-47d8949d2576" providerId="ADAL" clId="{04F568DE-3A46-49E6-A73A-E91207405A41}" dt="2022-03-29T07:58:19.302" v="1" actId="478"/>
          <ac:spMkLst>
            <pc:docMk/>
            <pc:sldMk cId="724556178" sldId="318"/>
            <ac:spMk id="22" creationId="{C117D101-2139-4559-BAD8-CF38E9081815}"/>
          </ac:spMkLst>
        </pc:spChg>
        <pc:spChg chg="mod">
          <ac:chgData name="Crystal Tien[田若鈞]" userId="bd93d29b-2cbb-46e3-ae2b-47d8949d2576" providerId="ADAL" clId="{04F568DE-3A46-49E6-A73A-E91207405A41}" dt="2022-03-29T07:58:19.302" v="1" actId="478"/>
          <ac:spMkLst>
            <pc:docMk/>
            <pc:sldMk cId="724556178" sldId="318"/>
            <ac:spMk id="23" creationId="{038C7A00-5775-4132-90CC-1E3C1C65BAFC}"/>
          </ac:spMkLst>
        </pc:spChg>
        <pc:spChg chg="mod">
          <ac:chgData name="Crystal Tien[田若鈞]" userId="bd93d29b-2cbb-46e3-ae2b-47d8949d2576" providerId="ADAL" clId="{04F568DE-3A46-49E6-A73A-E91207405A41}" dt="2022-03-29T07:58:19.302" v="1" actId="478"/>
          <ac:spMkLst>
            <pc:docMk/>
            <pc:sldMk cId="724556178" sldId="318"/>
            <ac:spMk id="59" creationId="{3356CAF7-F906-4215-98CF-56A573053E2C}"/>
          </ac:spMkLst>
        </pc:spChg>
        <pc:grpChg chg="mod">
          <ac:chgData name="Crystal Tien[田若鈞]" userId="bd93d29b-2cbb-46e3-ae2b-47d8949d2576" providerId="ADAL" clId="{04F568DE-3A46-49E6-A73A-E91207405A41}" dt="2022-03-29T07:58:19.302" v="1" actId="478"/>
          <ac:grpSpMkLst>
            <pc:docMk/>
            <pc:sldMk cId="724556178" sldId="318"/>
            <ac:grpSpMk id="2" creationId="{72CBB1EF-E328-4194-B483-3CC187D7B22E}"/>
          </ac:grpSpMkLst>
        </pc:grpChg>
        <pc:grpChg chg="del mod">
          <ac:chgData name="Crystal Tien[田若鈞]" userId="bd93d29b-2cbb-46e3-ae2b-47d8949d2576" providerId="ADAL" clId="{04F568DE-3A46-49E6-A73A-E91207405A41}" dt="2022-03-29T07:58:19.302" v="1" actId="478"/>
          <ac:grpSpMkLst>
            <pc:docMk/>
            <pc:sldMk cId="724556178" sldId="318"/>
            <ac:grpSpMk id="34" creationId="{F336F8F7-E1A7-4672-B7CC-1838D2722E53}"/>
          </ac:grpSpMkLst>
        </pc:grpChg>
        <pc:picChg chg="mod">
          <ac:chgData name="Crystal Tien[田若鈞]" userId="bd93d29b-2cbb-46e3-ae2b-47d8949d2576" providerId="ADAL" clId="{04F568DE-3A46-49E6-A73A-E91207405A41}" dt="2022-03-29T07:58:25.054" v="2" actId="1076"/>
          <ac:picMkLst>
            <pc:docMk/>
            <pc:sldMk cId="724556178" sldId="318"/>
            <ac:picMk id="30" creationId="{0BA365DF-D129-4F16-9A39-674A134A0C2B}"/>
          </ac:picMkLst>
        </pc:picChg>
        <pc:picChg chg="del mod">
          <ac:chgData name="Crystal Tien[田若鈞]" userId="bd93d29b-2cbb-46e3-ae2b-47d8949d2576" providerId="ADAL" clId="{04F568DE-3A46-49E6-A73A-E91207405A41}" dt="2022-03-29T07:58:19.302" v="1" actId="478"/>
          <ac:picMkLst>
            <pc:docMk/>
            <pc:sldMk cId="724556178" sldId="318"/>
            <ac:picMk id="38" creationId="{C7A3544E-BFF8-428A-9445-AEDC8FF2C500}"/>
          </ac:picMkLst>
        </pc:picChg>
        <pc:picChg chg="del">
          <ac:chgData name="Crystal Tien[田若鈞]" userId="bd93d29b-2cbb-46e3-ae2b-47d8949d2576" providerId="ADAL" clId="{04F568DE-3A46-49E6-A73A-E91207405A41}" dt="2022-03-29T07:58:19.302" v="1" actId="478"/>
          <ac:picMkLst>
            <pc:docMk/>
            <pc:sldMk cId="724556178" sldId="318"/>
            <ac:picMk id="39" creationId="{A09F596C-0E2B-47B7-AED0-DAB251C777C6}"/>
          </ac:picMkLst>
        </pc:picChg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105413416" sldId="319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439212270" sldId="321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1483106845" sldId="322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027821114" sldId="323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29494288" sldId="325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3903259343" sldId="326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585735490" sldId="327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11467685" sldId="328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91187905" sldId="329"/>
        </pc:sldMkLst>
      </pc:sldChg>
      <pc:sldChg chg="del">
        <pc:chgData name="Crystal Tien[田若鈞]" userId="bd93d29b-2cbb-46e3-ae2b-47d8949d2576" providerId="ADAL" clId="{04F568DE-3A46-49E6-A73A-E91207405A41}" dt="2022-03-29T07:58:08.999" v="0" actId="47"/>
        <pc:sldMkLst>
          <pc:docMk/>
          <pc:sldMk cId="2341338970" sldId="330"/>
        </pc:sldMkLst>
      </pc:sldChg>
      <pc:sldChg chg="del">
        <pc:chgData name="Crystal Tien[田若鈞]" userId="bd93d29b-2cbb-46e3-ae2b-47d8949d2576" providerId="ADAL" clId="{04F568DE-3A46-49E6-A73A-E91207405A41}" dt="2022-03-29T08:07:15.191" v="19" actId="47"/>
        <pc:sldMkLst>
          <pc:docMk/>
          <pc:sldMk cId="2516507344" sldId="331"/>
        </pc:sldMkLst>
      </pc:sldChg>
      <pc:sldMasterChg chg="delSldLayout">
        <pc:chgData name="Crystal Tien[田若鈞]" userId="bd93d29b-2cbb-46e3-ae2b-47d8949d2576" providerId="ADAL" clId="{04F568DE-3A46-49E6-A73A-E91207405A41}" dt="2022-03-29T08:07:15.191" v="19" actId="47"/>
        <pc:sldMasterMkLst>
          <pc:docMk/>
          <pc:sldMasterMk cId="3340059264" sldId="2147483648"/>
        </pc:sldMasterMkLst>
        <pc:sldLayoutChg chg="del">
          <pc:chgData name="Crystal Tien[田若鈞]" userId="bd93d29b-2cbb-46e3-ae2b-47d8949d2576" providerId="ADAL" clId="{04F568DE-3A46-49E6-A73A-E91207405A41}" dt="2022-03-29T08:07:15.191" v="19" actId="47"/>
          <pc:sldLayoutMkLst>
            <pc:docMk/>
            <pc:sldMasterMk cId="3340059264" sldId="2147483648"/>
            <pc:sldLayoutMk cId="1957671284" sldId="2147483657"/>
          </pc:sldLayoutMkLst>
        </pc:sldLayoutChg>
      </pc:sldMasterChg>
    </pc:docChg>
  </pc:docChgLst>
  <pc:docChgLst>
    <pc:chgData name="Crystal Tien[田若鈞]" userId="bd93d29b-2cbb-46e3-ae2b-47d8949d2576" providerId="ADAL" clId="{24D8EDE4-4524-465E-879E-68F758C2CBD8}"/>
    <pc:docChg chg="undo custSel addSld delSld modSld">
      <pc:chgData name="Crystal Tien[田若鈞]" userId="bd93d29b-2cbb-46e3-ae2b-47d8949d2576" providerId="ADAL" clId="{24D8EDE4-4524-465E-879E-68F758C2CBD8}" dt="2022-04-12T06:36:13.003" v="2429" actId="20577"/>
      <pc:docMkLst>
        <pc:docMk/>
      </pc:docMkLst>
      <pc:sldChg chg="modSp mod">
        <pc:chgData name="Crystal Tien[田若鈞]" userId="bd93d29b-2cbb-46e3-ae2b-47d8949d2576" providerId="ADAL" clId="{24D8EDE4-4524-465E-879E-68F758C2CBD8}" dt="2022-04-10T08:52:52.357" v="90" actId="179"/>
        <pc:sldMkLst>
          <pc:docMk/>
          <pc:sldMk cId="3293271452" sldId="291"/>
        </pc:sldMkLst>
        <pc:spChg chg="mod">
          <ac:chgData name="Crystal Tien[田若鈞]" userId="bd93d29b-2cbb-46e3-ae2b-47d8949d2576" providerId="ADAL" clId="{24D8EDE4-4524-465E-879E-68F758C2CBD8}" dt="2022-04-10T08:52:52.357" v="90" actId="179"/>
          <ac:spMkLst>
            <pc:docMk/>
            <pc:sldMk cId="3293271452" sldId="291"/>
            <ac:spMk id="20" creationId="{888C1FC5-2004-4FDA-952C-131381E9FCCD}"/>
          </ac:spMkLst>
        </pc:spChg>
        <pc:picChg chg="mod">
          <ac:chgData name="Crystal Tien[田若鈞]" userId="bd93d29b-2cbb-46e3-ae2b-47d8949d2576" providerId="ADAL" clId="{24D8EDE4-4524-465E-879E-68F758C2CBD8}" dt="2022-04-10T08:51:40.170" v="60" actId="1076"/>
          <ac:picMkLst>
            <pc:docMk/>
            <pc:sldMk cId="3293271452" sldId="291"/>
            <ac:picMk id="5" creationId="{1573D314-87EE-49FE-99BB-CFD402ADE8A9}"/>
          </ac:picMkLst>
        </pc:picChg>
      </pc:sldChg>
      <pc:sldChg chg="addSp delSp modSp mod modClrScheme chgLayout">
        <pc:chgData name="Crystal Tien[田若鈞]" userId="bd93d29b-2cbb-46e3-ae2b-47d8949d2576" providerId="ADAL" clId="{24D8EDE4-4524-465E-879E-68F758C2CBD8}" dt="2022-04-12T06:36:13.003" v="2429" actId="20577"/>
        <pc:sldMkLst>
          <pc:docMk/>
          <pc:sldMk cId="4206411533" sldId="297"/>
        </pc:sldMkLst>
        <pc:spChg chg="add mod">
          <ac:chgData name="Crystal Tien[田若鈞]" userId="bd93d29b-2cbb-46e3-ae2b-47d8949d2576" providerId="ADAL" clId="{24D8EDE4-4524-465E-879E-68F758C2CBD8}" dt="2022-04-12T06:36:13.003" v="2429" actId="20577"/>
          <ac:spMkLst>
            <pc:docMk/>
            <pc:sldMk cId="4206411533" sldId="297"/>
            <ac:spMk id="3" creationId="{607B8C34-7B7F-4B6C-92DB-8FF484CCF097}"/>
          </ac:spMkLst>
        </pc:spChg>
        <pc:spChg chg="mod ord">
          <ac:chgData name="Crystal Tien[田若鈞]" userId="bd93d29b-2cbb-46e3-ae2b-47d8949d2576" providerId="ADAL" clId="{24D8EDE4-4524-465E-879E-68F758C2CBD8}" dt="2022-04-10T09:21:52.816" v="2027" actId="20577"/>
          <ac:spMkLst>
            <pc:docMk/>
            <pc:sldMk cId="4206411533" sldId="297"/>
            <ac:spMk id="10" creationId="{8110324C-BD0D-43BA-A276-F59A7A3B5C51}"/>
          </ac:spMkLst>
        </pc:spChg>
        <pc:spChg chg="mod">
          <ac:chgData name="Crystal Tien[田若鈞]" userId="bd93d29b-2cbb-46e3-ae2b-47d8949d2576" providerId="ADAL" clId="{24D8EDE4-4524-465E-879E-68F758C2CBD8}" dt="2022-04-10T09:21:54.781" v="2029" actId="20577"/>
          <ac:spMkLst>
            <pc:docMk/>
            <pc:sldMk cId="4206411533" sldId="297"/>
            <ac:spMk id="14" creationId="{F7D27640-7E4E-49F2-9548-991D0353F535}"/>
          </ac:spMkLst>
        </pc:spChg>
        <pc:graphicFrameChg chg="del">
          <ac:chgData name="Crystal Tien[田若鈞]" userId="bd93d29b-2cbb-46e3-ae2b-47d8949d2576" providerId="ADAL" clId="{24D8EDE4-4524-465E-879E-68F758C2CBD8}" dt="2022-04-10T08:51:11.523" v="30" actId="478"/>
          <ac:graphicFrameMkLst>
            <pc:docMk/>
            <pc:sldMk cId="4206411533" sldId="297"/>
            <ac:graphicFrameMk id="2" creationId="{8A17C66C-F7B3-4F97-B1F1-E1D1885145E9}"/>
          </ac:graphicFrameMkLst>
        </pc:graphicFrameChg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438562811" sldId="298"/>
        </pc:sldMkLst>
      </pc:sldChg>
      <pc:sldChg chg="addSp delSp modSp new mod">
        <pc:chgData name="Crystal Tien[田若鈞]" userId="bd93d29b-2cbb-46e3-ae2b-47d8949d2576" providerId="ADAL" clId="{24D8EDE4-4524-465E-879E-68F758C2CBD8}" dt="2022-04-11T03:30:30" v="2421" actId="1076"/>
        <pc:sldMkLst>
          <pc:docMk/>
          <pc:sldMk cId="2334039497" sldId="298"/>
        </pc:sldMkLst>
        <pc:spChg chg="mod">
          <ac:chgData name="Crystal Tien[田若鈞]" userId="bd93d29b-2cbb-46e3-ae2b-47d8949d2576" providerId="ADAL" clId="{24D8EDE4-4524-465E-879E-68F758C2CBD8}" dt="2022-04-10T09:28:15.777" v="2289" actId="6549"/>
          <ac:spMkLst>
            <pc:docMk/>
            <pc:sldMk cId="2334039497" sldId="298"/>
            <ac:spMk id="2" creationId="{104D51B2-7778-496C-8EA5-F61CC47E7D6C}"/>
          </ac:spMkLst>
        </pc:spChg>
        <pc:spChg chg="add mod">
          <ac:chgData name="Crystal Tien[田若鈞]" userId="bd93d29b-2cbb-46e3-ae2b-47d8949d2576" providerId="ADAL" clId="{24D8EDE4-4524-465E-879E-68F758C2CBD8}" dt="2022-04-11T03:30:30" v="2421" actId="1076"/>
          <ac:spMkLst>
            <pc:docMk/>
            <pc:sldMk cId="2334039497" sldId="298"/>
            <ac:spMk id="3" creationId="{ADF7C580-482C-42FF-8884-B4728A5430B3}"/>
          </ac:spMkLst>
        </pc:spChg>
        <pc:spChg chg="add mod">
          <ac:chgData name="Crystal Tien[田若鈞]" userId="bd93d29b-2cbb-46e3-ae2b-47d8949d2576" providerId="ADAL" clId="{24D8EDE4-4524-465E-879E-68F758C2CBD8}" dt="2022-04-11T03:30:23.015" v="2419" actId="1076"/>
          <ac:spMkLst>
            <pc:docMk/>
            <pc:sldMk cId="2334039497" sldId="298"/>
            <ac:spMk id="4" creationId="{3B8A2FD6-CCA6-4376-8099-68246F9DE73A}"/>
          </ac:spMkLst>
        </pc:spChg>
        <pc:spChg chg="add mod">
          <ac:chgData name="Crystal Tien[田若鈞]" userId="bd93d29b-2cbb-46e3-ae2b-47d8949d2576" providerId="ADAL" clId="{24D8EDE4-4524-465E-879E-68F758C2CBD8}" dt="2022-04-11T03:30:27.857" v="2420" actId="1076"/>
          <ac:spMkLst>
            <pc:docMk/>
            <pc:sldMk cId="2334039497" sldId="298"/>
            <ac:spMk id="5" creationId="{A3E58A0F-CFAE-4FAE-9941-0110CD018E5E}"/>
          </ac:spMkLst>
        </pc:spChg>
        <pc:picChg chg="add del mod">
          <ac:chgData name="Crystal Tien[田若鈞]" userId="bd93d29b-2cbb-46e3-ae2b-47d8949d2576" providerId="ADAL" clId="{24D8EDE4-4524-465E-879E-68F758C2CBD8}" dt="2022-04-10T08:54:35.793" v="164" actId="478"/>
          <ac:picMkLst>
            <pc:docMk/>
            <pc:sldMk cId="2334039497" sldId="298"/>
            <ac:picMk id="6" creationId="{A40CE572-1287-48CC-90BF-68BD15AFB7D5}"/>
          </ac:picMkLst>
        </pc:picChg>
        <pc:picChg chg="add mod">
          <ac:chgData name="Crystal Tien[田若鈞]" userId="bd93d29b-2cbb-46e3-ae2b-47d8949d2576" providerId="ADAL" clId="{24D8EDE4-4524-465E-879E-68F758C2CBD8}" dt="2022-04-10T09:22:25.508" v="2032" actId="1076"/>
          <ac:picMkLst>
            <pc:docMk/>
            <pc:sldMk cId="2334039497" sldId="298"/>
            <ac:picMk id="9" creationId="{C439F4E4-E95C-4FC0-9740-6B039DC6156D}"/>
          </ac:picMkLst>
        </pc:picChg>
        <pc:cxnChg chg="add mod">
          <ac:chgData name="Crystal Tien[田若鈞]" userId="bd93d29b-2cbb-46e3-ae2b-47d8949d2576" providerId="ADAL" clId="{24D8EDE4-4524-465E-879E-68F758C2CBD8}" dt="2022-04-10T08:54:33.169" v="163" actId="1076"/>
          <ac:cxnSpMkLst>
            <pc:docMk/>
            <pc:sldMk cId="2334039497" sldId="298"/>
            <ac:cxnSpMk id="7" creationId="{77D39352-6ED4-46CE-8338-7C8EDBFECDA9}"/>
          </ac:cxnSpMkLst>
        </pc:cxnChg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535129669" sldId="299"/>
        </pc:sldMkLst>
      </pc:sldChg>
      <pc:sldChg chg="addSp modSp new mod">
        <pc:chgData name="Crystal Tien[田若鈞]" userId="bd93d29b-2cbb-46e3-ae2b-47d8949d2576" providerId="ADAL" clId="{24D8EDE4-4524-465E-879E-68F758C2CBD8}" dt="2022-04-10T09:27:41.741" v="2259" actId="20577"/>
        <pc:sldMkLst>
          <pc:docMk/>
          <pc:sldMk cId="3853107034" sldId="299"/>
        </pc:sldMkLst>
        <pc:spChg chg="mod">
          <ac:chgData name="Crystal Tien[田若鈞]" userId="bd93d29b-2cbb-46e3-ae2b-47d8949d2576" providerId="ADAL" clId="{24D8EDE4-4524-465E-879E-68F758C2CBD8}" dt="2022-04-10T09:21:47.296" v="2020" actId="20577"/>
          <ac:spMkLst>
            <pc:docMk/>
            <pc:sldMk cId="3853107034" sldId="299"/>
            <ac:spMk id="2" creationId="{C2C9A47A-6A5E-4520-9BB2-CBEBE802471E}"/>
          </ac:spMkLst>
        </pc:spChg>
        <pc:spChg chg="add mod">
          <ac:chgData name="Crystal Tien[田若鈞]" userId="bd93d29b-2cbb-46e3-ae2b-47d8949d2576" providerId="ADAL" clId="{24D8EDE4-4524-465E-879E-68F758C2CBD8}" dt="2022-04-10T09:23:20.076" v="2042" actId="2710"/>
          <ac:spMkLst>
            <pc:docMk/>
            <pc:sldMk cId="3853107034" sldId="299"/>
            <ac:spMk id="4" creationId="{7114AAED-24D7-4EEB-A475-8D6390035558}"/>
          </ac:spMkLst>
        </pc:spChg>
        <pc:spChg chg="add mod">
          <ac:chgData name="Crystal Tien[田若鈞]" userId="bd93d29b-2cbb-46e3-ae2b-47d8949d2576" providerId="ADAL" clId="{24D8EDE4-4524-465E-879E-68F758C2CBD8}" dt="2022-04-10T09:22:45.416" v="2036" actId="1076"/>
          <ac:spMkLst>
            <pc:docMk/>
            <pc:sldMk cId="3853107034" sldId="299"/>
            <ac:spMk id="6" creationId="{52154F8D-FCE9-4365-A276-2F4DA9381544}"/>
          </ac:spMkLst>
        </pc:spChg>
        <pc:spChg chg="add mod">
          <ac:chgData name="Crystal Tien[田若鈞]" userId="bd93d29b-2cbb-46e3-ae2b-47d8949d2576" providerId="ADAL" clId="{24D8EDE4-4524-465E-879E-68F758C2CBD8}" dt="2022-04-10T09:22:45.416" v="2036" actId="1076"/>
          <ac:spMkLst>
            <pc:docMk/>
            <pc:sldMk cId="3853107034" sldId="299"/>
            <ac:spMk id="7" creationId="{358577A4-E7E2-48E6-922E-B2596F857398}"/>
          </ac:spMkLst>
        </pc:spChg>
        <pc:spChg chg="add mod">
          <ac:chgData name="Crystal Tien[田若鈞]" userId="bd93d29b-2cbb-46e3-ae2b-47d8949d2576" providerId="ADAL" clId="{24D8EDE4-4524-465E-879E-68F758C2CBD8}" dt="2022-04-10T09:22:45.416" v="2036" actId="1076"/>
          <ac:spMkLst>
            <pc:docMk/>
            <pc:sldMk cId="3853107034" sldId="299"/>
            <ac:spMk id="8" creationId="{8B56156B-7779-4447-9EDD-CA86C56D5A11}"/>
          </ac:spMkLst>
        </pc:spChg>
        <pc:spChg chg="add mod">
          <ac:chgData name="Crystal Tien[田若鈞]" userId="bd93d29b-2cbb-46e3-ae2b-47d8949d2576" providerId="ADAL" clId="{24D8EDE4-4524-465E-879E-68F758C2CBD8}" dt="2022-04-10T09:22:45.416" v="2036" actId="1076"/>
          <ac:spMkLst>
            <pc:docMk/>
            <pc:sldMk cId="3853107034" sldId="299"/>
            <ac:spMk id="9" creationId="{4FAC6C4D-6ECE-4AA1-95A5-5B4495F4556D}"/>
          </ac:spMkLst>
        </pc:spChg>
        <pc:spChg chg="add mod">
          <ac:chgData name="Crystal Tien[田若鈞]" userId="bd93d29b-2cbb-46e3-ae2b-47d8949d2576" providerId="ADAL" clId="{24D8EDE4-4524-465E-879E-68F758C2CBD8}" dt="2022-04-10T09:27:41.741" v="2259" actId="20577"/>
          <ac:spMkLst>
            <pc:docMk/>
            <pc:sldMk cId="3853107034" sldId="299"/>
            <ac:spMk id="10" creationId="{70A5D41F-90B5-4482-90D2-A66103C4E5D3}"/>
          </ac:spMkLst>
        </pc:spChg>
        <pc:picChg chg="add mod">
          <ac:chgData name="Crystal Tien[田若鈞]" userId="bd93d29b-2cbb-46e3-ae2b-47d8949d2576" providerId="ADAL" clId="{24D8EDE4-4524-465E-879E-68F758C2CBD8}" dt="2022-04-10T09:22:45.416" v="2036" actId="1076"/>
          <ac:picMkLst>
            <pc:docMk/>
            <pc:sldMk cId="3853107034" sldId="299"/>
            <ac:picMk id="5" creationId="{742C30A8-B2C2-4F03-870C-1C7211EF9FA4}"/>
          </ac:picMkLst>
        </pc:picChg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3231799082" sldId="300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2655856269" sldId="301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904745761" sldId="302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3255212151" sldId="303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3895354252" sldId="304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2514059947" sldId="305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3918531659" sldId="306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1479812752" sldId="307"/>
        </pc:sldMkLst>
      </pc:sldChg>
      <pc:sldChg chg="del">
        <pc:chgData name="Crystal Tien[田若鈞]" userId="bd93d29b-2cbb-46e3-ae2b-47d8949d2576" providerId="ADAL" clId="{24D8EDE4-4524-465E-879E-68F758C2CBD8}" dt="2022-04-10T08:50:53.655" v="0" actId="47"/>
        <pc:sldMkLst>
          <pc:docMk/>
          <pc:sldMk cId="3381295663" sldId="308"/>
        </pc:sldMkLst>
      </pc:sldChg>
    </pc:docChg>
  </pc:docChgLst>
  <pc:docChgLst>
    <pc:chgData name="Crystal Tien[田若鈞]" userId="bd93d29b-2cbb-46e3-ae2b-47d8949d2576" providerId="ADAL" clId="{0A341C43-567D-49F1-91E6-EB7F021F7CC9}"/>
    <pc:docChg chg="custSel modSld">
      <pc:chgData name="Crystal Tien[田若鈞]" userId="bd93d29b-2cbb-46e3-ae2b-47d8949d2576" providerId="ADAL" clId="{0A341C43-567D-49F1-91E6-EB7F021F7CC9}" dt="2022-04-20T04:22:12.869" v="21" actId="20577"/>
      <pc:docMkLst>
        <pc:docMk/>
      </pc:docMkLst>
      <pc:sldChg chg="modSp mod">
        <pc:chgData name="Crystal Tien[田若鈞]" userId="bd93d29b-2cbb-46e3-ae2b-47d8949d2576" providerId="ADAL" clId="{0A341C43-567D-49F1-91E6-EB7F021F7CC9}" dt="2022-04-20T04:22:12.869" v="21" actId="20577"/>
        <pc:sldMkLst>
          <pc:docMk/>
          <pc:sldMk cId="3293271452" sldId="291"/>
        </pc:sldMkLst>
        <pc:spChg chg="mod">
          <ac:chgData name="Crystal Tien[田若鈞]" userId="bd93d29b-2cbb-46e3-ae2b-47d8949d2576" providerId="ADAL" clId="{0A341C43-567D-49F1-91E6-EB7F021F7CC9}" dt="2022-04-20T04:22:12.869" v="21" actId="20577"/>
          <ac:spMkLst>
            <pc:docMk/>
            <pc:sldMk cId="3293271452" sldId="291"/>
            <ac:spMk id="20" creationId="{888C1FC5-2004-4FDA-952C-131381E9FCCD}"/>
          </ac:spMkLst>
        </pc:spChg>
      </pc:sldChg>
      <pc:sldChg chg="modSp mod">
        <pc:chgData name="Crystal Tien[田若鈞]" userId="bd93d29b-2cbb-46e3-ae2b-47d8949d2576" providerId="ADAL" clId="{0A341C43-567D-49F1-91E6-EB7F021F7CC9}" dt="2022-04-20T04:18:47.528" v="7" actId="20577"/>
        <pc:sldMkLst>
          <pc:docMk/>
          <pc:sldMk cId="4206411533" sldId="297"/>
        </pc:sldMkLst>
        <pc:spChg chg="mod">
          <ac:chgData name="Crystal Tien[田若鈞]" userId="bd93d29b-2cbb-46e3-ae2b-47d8949d2576" providerId="ADAL" clId="{0A341C43-567D-49F1-91E6-EB7F021F7CC9}" dt="2022-04-20T04:18:47.528" v="7" actId="20577"/>
          <ac:spMkLst>
            <pc:docMk/>
            <pc:sldMk cId="4206411533" sldId="297"/>
            <ac:spMk id="3" creationId="{607B8C34-7B7F-4B6C-92DB-8FF484CCF097}"/>
          </ac:spMkLst>
        </pc:spChg>
      </pc:sldChg>
      <pc:sldChg chg="addSp delSp modSp mod">
        <pc:chgData name="Crystal Tien[田若鈞]" userId="bd93d29b-2cbb-46e3-ae2b-47d8949d2576" providerId="ADAL" clId="{0A341C43-567D-49F1-91E6-EB7F021F7CC9}" dt="2022-04-20T04:20:43.707" v="15" actId="1076"/>
        <pc:sldMkLst>
          <pc:docMk/>
          <pc:sldMk cId="2334039497" sldId="298"/>
        </pc:sldMkLst>
        <pc:spChg chg="mod">
          <ac:chgData name="Crystal Tien[田若鈞]" userId="bd93d29b-2cbb-46e3-ae2b-47d8949d2576" providerId="ADAL" clId="{0A341C43-567D-49F1-91E6-EB7F021F7CC9}" dt="2022-04-20T04:20:27.679" v="12" actId="20577"/>
          <ac:spMkLst>
            <pc:docMk/>
            <pc:sldMk cId="2334039497" sldId="298"/>
            <ac:spMk id="3" creationId="{ADF7C580-482C-42FF-8884-B4728A5430B3}"/>
          </ac:spMkLst>
        </pc:spChg>
        <pc:picChg chg="add mod">
          <ac:chgData name="Crystal Tien[田若鈞]" userId="bd93d29b-2cbb-46e3-ae2b-47d8949d2576" providerId="ADAL" clId="{0A341C43-567D-49F1-91E6-EB7F021F7CC9}" dt="2022-04-20T04:20:43.707" v="15" actId="1076"/>
          <ac:picMkLst>
            <pc:docMk/>
            <pc:sldMk cId="2334039497" sldId="298"/>
            <ac:picMk id="8" creationId="{4AAE1C62-2BB8-4982-9E93-C6D1A5C03CE5}"/>
          </ac:picMkLst>
        </pc:picChg>
        <pc:picChg chg="del">
          <ac:chgData name="Crystal Tien[田若鈞]" userId="bd93d29b-2cbb-46e3-ae2b-47d8949d2576" providerId="ADAL" clId="{0A341C43-567D-49F1-91E6-EB7F021F7CC9}" dt="2022-04-20T04:19:04.017" v="8" actId="478"/>
          <ac:picMkLst>
            <pc:docMk/>
            <pc:sldMk cId="2334039497" sldId="298"/>
            <ac:picMk id="9" creationId="{C439F4E4-E95C-4FC0-9740-6B039DC615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BE6FB-4983-42F5-B216-1A2ADEE7DF7A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35503-9D21-443F-BC18-5459550EB7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6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îšḷïḑe">
            <a:extLst>
              <a:ext uri="{FF2B5EF4-FFF2-40B4-BE49-F238E27FC236}">
                <a16:creationId xmlns:a16="http://schemas.microsoft.com/office/drawing/2014/main" id="{9335DDD9-0E71-440E-8D84-31418DCD54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t="-50232" b="-946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î$líḋè">
            <a:extLst>
              <a:ext uri="{FF2B5EF4-FFF2-40B4-BE49-F238E27FC236}">
                <a16:creationId xmlns:a16="http://schemas.microsoft.com/office/drawing/2014/main" id="{B03C8945-AB72-41A7-AB6F-D3411AE5DEC1}"/>
              </a:ext>
            </a:extLst>
          </p:cNvPr>
          <p:cNvSpPr/>
          <p:nvPr userDrawn="1"/>
        </p:nvSpPr>
        <p:spPr>
          <a:xfrm>
            <a:off x="5780314" y="1576662"/>
            <a:ext cx="418663" cy="707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32F20CD-74B2-4C4A-842C-62C728D32478}"/>
              </a:ext>
            </a:extLst>
          </p:cNvPr>
          <p:cNvCxnSpPr>
            <a:cxnSpLocks/>
          </p:cNvCxnSpPr>
          <p:nvPr userDrawn="1"/>
        </p:nvCxnSpPr>
        <p:spPr>
          <a:xfrm>
            <a:off x="10817739" y="6200190"/>
            <a:ext cx="701161" cy="0"/>
          </a:xfrm>
          <a:prstGeom prst="straightConnector1">
            <a:avLst/>
          </a:prstGeom>
          <a:ln>
            <a:solidFill>
              <a:schemeClr val="tx1">
                <a:alpha val="50000"/>
              </a:schemeClr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íSḻîďê">
            <a:extLst>
              <a:ext uri="{FF2B5EF4-FFF2-40B4-BE49-F238E27FC236}">
                <a16:creationId xmlns:a16="http://schemas.microsoft.com/office/drawing/2014/main" id="{313BA781-C714-4D1D-910A-609D3EE31C9F}"/>
              </a:ext>
            </a:extLst>
          </p:cNvPr>
          <p:cNvSpPr/>
          <p:nvPr userDrawn="1"/>
        </p:nvSpPr>
        <p:spPr>
          <a:xfrm>
            <a:off x="5165259" y="4720825"/>
            <a:ext cx="421820" cy="213717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íṧḻíďé">
            <a:extLst>
              <a:ext uri="{FF2B5EF4-FFF2-40B4-BE49-F238E27FC236}">
                <a16:creationId xmlns:a16="http://schemas.microsoft.com/office/drawing/2014/main" id="{649D7756-788C-4D9F-B0CC-3868540AAFB3}"/>
              </a:ext>
            </a:extLst>
          </p:cNvPr>
          <p:cNvSpPr/>
          <p:nvPr userDrawn="1"/>
        </p:nvSpPr>
        <p:spPr>
          <a:xfrm flipV="1">
            <a:off x="11116815" y="0"/>
            <a:ext cx="418664" cy="153332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0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6D65BF79-D2BB-4BD9-ADD5-0CB3AA75C1E3}"/>
              </a:ext>
            </a:extLst>
          </p:cNvPr>
          <p:cNvGrpSpPr/>
          <p:nvPr userDrawn="1"/>
        </p:nvGrpSpPr>
        <p:grpSpPr>
          <a:xfrm>
            <a:off x="512683" y="1457569"/>
            <a:ext cx="7716359" cy="5400431"/>
            <a:chOff x="265814" y="1456051"/>
            <a:chExt cx="6362408" cy="7570377"/>
          </a:xfrm>
        </p:grpSpPr>
        <p:sp>
          <p:nvSpPr>
            <p:cNvPr id="26" name="ïṧḷiḑê">
              <a:extLst>
                <a:ext uri="{FF2B5EF4-FFF2-40B4-BE49-F238E27FC236}">
                  <a16:creationId xmlns:a16="http://schemas.microsoft.com/office/drawing/2014/main" id="{084F96F9-54F3-43A1-A721-B4A27B46B61F}"/>
                </a:ext>
              </a:extLst>
            </p:cNvPr>
            <p:cNvSpPr/>
            <p:nvPr userDrawn="1"/>
          </p:nvSpPr>
          <p:spPr>
            <a:xfrm>
              <a:off x="567611" y="1456051"/>
              <a:ext cx="2166170" cy="757037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4" dirty="0"/>
            </a:p>
          </p:txBody>
        </p:sp>
        <p:sp>
          <p:nvSpPr>
            <p:cNvPr id="27" name="î$líḋè">
              <a:extLst>
                <a:ext uri="{FF2B5EF4-FFF2-40B4-BE49-F238E27FC236}">
                  <a16:creationId xmlns:a16="http://schemas.microsoft.com/office/drawing/2014/main" id="{F75C45BF-163D-4F10-B363-19A3DE9C42F5}"/>
                </a:ext>
              </a:extLst>
            </p:cNvPr>
            <p:cNvSpPr/>
            <p:nvPr userDrawn="1"/>
          </p:nvSpPr>
          <p:spPr>
            <a:xfrm>
              <a:off x="2811187" y="2095892"/>
              <a:ext cx="247218" cy="92844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4"/>
            </a:p>
          </p:txBody>
        </p:sp>
        <p:cxnSp>
          <p:nvCxnSpPr>
            <p:cNvPr id="28" name="直接箭头连接符 12">
              <a:extLst>
                <a:ext uri="{FF2B5EF4-FFF2-40B4-BE49-F238E27FC236}">
                  <a16:creationId xmlns:a16="http://schemas.microsoft.com/office/drawing/2014/main" id="{9905CC54-6B0A-4FBB-92EB-30D75CDBE77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14191" y="8163204"/>
              <a:ext cx="414031" cy="0"/>
            </a:xfrm>
            <a:prstGeom prst="straightConnector1">
              <a:avLst/>
            </a:prstGeom>
            <a:ln>
              <a:solidFill>
                <a:schemeClr val="tx1">
                  <a:alpha val="50000"/>
                </a:schemeClr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işļïḑê">
              <a:extLst>
                <a:ext uri="{FF2B5EF4-FFF2-40B4-BE49-F238E27FC236}">
                  <a16:creationId xmlns:a16="http://schemas.microsoft.com/office/drawing/2014/main" id="{4BE9A545-8794-4857-8922-10241F6251F0}"/>
                </a:ext>
              </a:extLst>
            </p:cNvPr>
            <p:cNvSpPr/>
            <p:nvPr userDrawn="1"/>
          </p:nvSpPr>
          <p:spPr>
            <a:xfrm>
              <a:off x="265814" y="2879368"/>
              <a:ext cx="321794" cy="36455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4" dirty="0"/>
            </a:p>
          </p:txBody>
        </p:sp>
        <p:sp>
          <p:nvSpPr>
            <p:cNvPr id="30" name="íSḻîďê">
              <a:extLst>
                <a:ext uri="{FF2B5EF4-FFF2-40B4-BE49-F238E27FC236}">
                  <a16:creationId xmlns:a16="http://schemas.microsoft.com/office/drawing/2014/main" id="{EEE80500-DCBD-45BA-9A3E-E3BD74D984FE}"/>
                </a:ext>
              </a:extLst>
            </p:cNvPr>
            <p:cNvSpPr/>
            <p:nvPr userDrawn="1"/>
          </p:nvSpPr>
          <p:spPr>
            <a:xfrm>
              <a:off x="2484702" y="6194990"/>
              <a:ext cx="249083" cy="2804549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4"/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738F594E-D6E6-4BA3-9C4A-C852A7788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68" t="9116" r="15742" b="14187"/>
          <a:stretch/>
        </p:blipFill>
        <p:spPr>
          <a:xfrm>
            <a:off x="1821929" y="1084031"/>
            <a:ext cx="3065752" cy="5754787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4300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śḻíḋè">
            <a:extLst>
              <a:ext uri="{FF2B5EF4-FFF2-40B4-BE49-F238E27FC236}">
                <a16:creationId xmlns:a16="http://schemas.microsoft.com/office/drawing/2014/main" id="{8F25793D-087B-4ABD-850D-03C3282DF6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t="-50232" b="-946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5388" y="2268543"/>
            <a:ext cx="5677105" cy="113347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95388" y="3429001"/>
            <a:ext cx="5677105" cy="965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186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034E133C-D0B7-4D19-AA1D-683D6B3644A0}"/>
              </a:ext>
            </a:extLst>
          </p:cNvPr>
          <p:cNvSpPr/>
          <p:nvPr userDrawn="1"/>
        </p:nvSpPr>
        <p:spPr>
          <a:xfrm flipV="1">
            <a:off x="0" y="-1565"/>
            <a:ext cx="12192000" cy="4423094"/>
          </a:xfrm>
          <a:prstGeom prst="rect">
            <a:avLst/>
          </a:prstGeom>
          <a:gradFill flip="none" rotWithShape="1">
            <a:gsLst>
              <a:gs pos="0">
                <a:srgbClr val="EEEDDE"/>
              </a:gs>
              <a:gs pos="28000">
                <a:schemeClr val="bg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536858E-741C-4848-AB4D-C1BB01A9EFCA}"/>
              </a:ext>
            </a:extLst>
          </p:cNvPr>
          <p:cNvSpPr/>
          <p:nvPr userDrawn="1"/>
        </p:nvSpPr>
        <p:spPr>
          <a:xfrm>
            <a:off x="0" y="4421529"/>
            <a:ext cx="12192000" cy="243647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112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6;p6">
            <a:extLst>
              <a:ext uri="{FF2B5EF4-FFF2-40B4-BE49-F238E27FC236}">
                <a16:creationId xmlns:a16="http://schemas.microsoft.com/office/drawing/2014/main" id="{16C89D2A-9C6C-43DB-9062-3007885A779B}"/>
              </a:ext>
            </a:extLst>
          </p:cNvPr>
          <p:cNvGrpSpPr/>
          <p:nvPr userDrawn="1"/>
        </p:nvGrpSpPr>
        <p:grpSpPr>
          <a:xfrm>
            <a:off x="0" y="0"/>
            <a:ext cx="1756611" cy="509331"/>
            <a:chOff x="-429922" y="847489"/>
            <a:chExt cx="1211622" cy="351311"/>
          </a:xfrm>
          <a:solidFill>
            <a:srgbClr val="4FC3EA"/>
          </a:solidFill>
        </p:grpSpPr>
        <p:sp>
          <p:nvSpPr>
            <p:cNvPr id="3" name="Google Shape;107;p6">
              <a:extLst>
                <a:ext uri="{FF2B5EF4-FFF2-40B4-BE49-F238E27FC236}">
                  <a16:creationId xmlns:a16="http://schemas.microsoft.com/office/drawing/2014/main" id="{EB326B9A-7727-4771-A36B-D36B94F18CD7}"/>
                </a:ext>
              </a:extLst>
            </p:cNvPr>
            <p:cNvSpPr/>
            <p:nvPr/>
          </p:nvSpPr>
          <p:spPr>
            <a:xfrm>
              <a:off x="-429922" y="847489"/>
              <a:ext cx="1062300" cy="351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8;p6">
              <a:extLst>
                <a:ext uri="{FF2B5EF4-FFF2-40B4-BE49-F238E27FC236}">
                  <a16:creationId xmlns:a16="http://schemas.microsoft.com/office/drawing/2014/main" id="{7207B40F-F89B-4241-BCDA-33A3EE7AB74A}"/>
                </a:ext>
              </a:extLst>
            </p:cNvPr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1428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217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ṩ1îdè">
            <a:extLst>
              <a:ext uri="{FF2B5EF4-FFF2-40B4-BE49-F238E27FC236}">
                <a16:creationId xmlns:a16="http://schemas.microsoft.com/office/drawing/2014/main" id="{BB5E6E30-0247-486C-AAB5-4D76F784D15C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t="-50232" b="-946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01686588-C7AE-4EC2-8FC0-D269EDAB96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804" y="3179316"/>
            <a:ext cx="3649075" cy="59390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en-US" altLang="zh-CN" dirty="0"/>
              <a:t>THANK YOU</a:t>
            </a:r>
            <a:endParaRPr lang="zh-CN" altLang="en-US" dirty="0"/>
          </a:p>
        </p:txBody>
      </p:sp>
      <p:sp>
        <p:nvSpPr>
          <p:cNvPr id="7" name="í$1îdè">
            <a:extLst>
              <a:ext uri="{FF2B5EF4-FFF2-40B4-BE49-F238E27FC236}">
                <a16:creationId xmlns:a16="http://schemas.microsoft.com/office/drawing/2014/main" id="{23D670EB-5B18-4184-B3D6-FB4DA91B2265}"/>
              </a:ext>
            </a:extLst>
          </p:cNvPr>
          <p:cNvSpPr/>
          <p:nvPr userDrawn="1"/>
        </p:nvSpPr>
        <p:spPr>
          <a:xfrm>
            <a:off x="660403" y="2276986"/>
            <a:ext cx="418663" cy="707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A181A0AB-5221-4E2E-BAD7-F271ED5F127D}"/>
              </a:ext>
            </a:extLst>
          </p:cNvPr>
          <p:cNvGrpSpPr/>
          <p:nvPr userDrawn="1"/>
        </p:nvGrpSpPr>
        <p:grpSpPr>
          <a:xfrm flipH="1">
            <a:off x="5869473" y="1457568"/>
            <a:ext cx="5712927" cy="5400432"/>
            <a:chOff x="638450" y="1609969"/>
            <a:chExt cx="5712927" cy="5400432"/>
          </a:xfrm>
        </p:grpSpPr>
        <p:sp>
          <p:nvSpPr>
            <p:cNvPr id="17" name="î$líḋè">
              <a:extLst>
                <a:ext uri="{FF2B5EF4-FFF2-40B4-BE49-F238E27FC236}">
                  <a16:creationId xmlns:a16="http://schemas.microsoft.com/office/drawing/2014/main" id="{C5B52480-DF2E-497F-BFA3-A68CF521BB49}"/>
                </a:ext>
              </a:extLst>
            </p:cNvPr>
            <p:cNvSpPr/>
            <p:nvPr userDrawn="1"/>
          </p:nvSpPr>
          <p:spPr>
            <a:xfrm>
              <a:off x="5932714" y="1729062"/>
              <a:ext cx="418663" cy="70751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íSḻîďê">
              <a:extLst>
                <a:ext uri="{FF2B5EF4-FFF2-40B4-BE49-F238E27FC236}">
                  <a16:creationId xmlns:a16="http://schemas.microsoft.com/office/drawing/2014/main" id="{D500EFE6-738D-46CE-A145-89F48AD43A70}"/>
                </a:ext>
              </a:extLst>
            </p:cNvPr>
            <p:cNvSpPr/>
            <p:nvPr userDrawn="1"/>
          </p:nvSpPr>
          <p:spPr>
            <a:xfrm>
              <a:off x="5317659" y="4873225"/>
              <a:ext cx="421820" cy="2137176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5C3C8BDA-2CE6-4614-9302-60FF595BDAF4}"/>
                </a:ext>
              </a:extLst>
            </p:cNvPr>
            <p:cNvGrpSpPr/>
            <p:nvPr userDrawn="1"/>
          </p:nvGrpSpPr>
          <p:grpSpPr>
            <a:xfrm>
              <a:off x="638450" y="1609969"/>
              <a:ext cx="3386867" cy="5400431"/>
              <a:chOff x="265815" y="1456051"/>
              <a:chExt cx="2792595" cy="7570377"/>
            </a:xfrm>
          </p:grpSpPr>
          <p:sp>
            <p:nvSpPr>
              <p:cNvPr id="20" name="ïṧḷiḑê">
                <a:extLst>
                  <a:ext uri="{FF2B5EF4-FFF2-40B4-BE49-F238E27FC236}">
                    <a16:creationId xmlns:a16="http://schemas.microsoft.com/office/drawing/2014/main" id="{B9EB182C-B9DA-41A3-A296-5B9A9730AC90}"/>
                  </a:ext>
                </a:extLst>
              </p:cNvPr>
              <p:cNvSpPr/>
              <p:nvPr userDrawn="1"/>
            </p:nvSpPr>
            <p:spPr>
              <a:xfrm>
                <a:off x="567613" y="1456051"/>
                <a:ext cx="2166173" cy="757037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34" dirty="0"/>
              </a:p>
            </p:txBody>
          </p:sp>
          <p:sp>
            <p:nvSpPr>
              <p:cNvPr id="21" name="î$líḋè">
                <a:extLst>
                  <a:ext uri="{FF2B5EF4-FFF2-40B4-BE49-F238E27FC236}">
                    <a16:creationId xmlns:a16="http://schemas.microsoft.com/office/drawing/2014/main" id="{6A1A1E5E-C577-4403-A717-45FC11A12144}"/>
                  </a:ext>
                </a:extLst>
              </p:cNvPr>
              <p:cNvSpPr/>
              <p:nvPr userDrawn="1"/>
            </p:nvSpPr>
            <p:spPr>
              <a:xfrm>
                <a:off x="2811192" y="2095892"/>
                <a:ext cx="247218" cy="92844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34"/>
              </a:p>
            </p:txBody>
          </p:sp>
          <p:sp>
            <p:nvSpPr>
              <p:cNvPr id="23" name="işļïḑê">
                <a:extLst>
                  <a:ext uri="{FF2B5EF4-FFF2-40B4-BE49-F238E27FC236}">
                    <a16:creationId xmlns:a16="http://schemas.microsoft.com/office/drawing/2014/main" id="{757F1ED7-386C-4944-9677-F7C420C3AD9E}"/>
                  </a:ext>
                </a:extLst>
              </p:cNvPr>
              <p:cNvSpPr/>
              <p:nvPr userDrawn="1"/>
            </p:nvSpPr>
            <p:spPr>
              <a:xfrm>
                <a:off x="265815" y="2879367"/>
                <a:ext cx="321794" cy="364557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34"/>
              </a:p>
            </p:txBody>
          </p:sp>
          <p:sp>
            <p:nvSpPr>
              <p:cNvPr id="24" name="íSḻîďê">
                <a:extLst>
                  <a:ext uri="{FF2B5EF4-FFF2-40B4-BE49-F238E27FC236}">
                    <a16:creationId xmlns:a16="http://schemas.microsoft.com/office/drawing/2014/main" id="{BD8BB96A-A64C-4008-95EF-1BA588D619F3}"/>
                  </a:ext>
                </a:extLst>
              </p:cNvPr>
              <p:cNvSpPr/>
              <p:nvPr userDrawn="1"/>
            </p:nvSpPr>
            <p:spPr>
              <a:xfrm>
                <a:off x="2484702" y="6194989"/>
                <a:ext cx="249083" cy="280454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34"/>
              </a:p>
            </p:txBody>
          </p:sp>
        </p:grpSp>
      </p:grpSp>
      <p:pic>
        <p:nvPicPr>
          <p:cNvPr id="15" name="圖片 14" descr="一張含有 男人, 室外, 空氣, 男性 的圖片&#10;&#10;自動產生的描述">
            <a:extLst>
              <a:ext uri="{FF2B5EF4-FFF2-40B4-BE49-F238E27FC236}">
                <a16:creationId xmlns:a16="http://schemas.microsoft.com/office/drawing/2014/main" id="{DE1C9873-DDEC-40E3-B408-53A4A47FB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8424" r="90000">
                        <a14:foregroundMark x1="45758" y1="41253" x2="10061" y2="50465"/>
                        <a14:foregroundMark x1="49879" y1="41091" x2="61697" y2="51636"/>
                        <a14:foregroundMark x1="61697" y1="51636" x2="66061" y2="60081"/>
                        <a14:foregroundMark x1="66061" y1="60081" x2="73394" y2="65010"/>
                        <a14:foregroundMark x1="80364" y1="63798" x2="69636" y2="67475"/>
                        <a14:foregroundMark x1="79333" y1="62949" x2="69879" y2="64727"/>
                        <a14:foregroundMark x1="11515" y1="46303" x2="8424" y2="53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10" b="27092"/>
          <a:stretch/>
        </p:blipFill>
        <p:spPr>
          <a:xfrm flipH="1">
            <a:off x="5585721" y="236226"/>
            <a:ext cx="5219623" cy="6480084"/>
          </a:xfrm>
          <a:prstGeom prst="rect">
            <a:avLst/>
          </a:prstGeom>
          <a:effectLst>
            <a:glow rad="63500">
              <a:schemeClr val="bg1">
                <a:alpha val="4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0637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AB3FAD9C-9FC0-4193-A84B-D727CEC71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681" y="4815"/>
            <a:ext cx="6946559" cy="917440"/>
          </a:xfrm>
        </p:spPr>
        <p:txBody>
          <a:bodyPr/>
          <a:lstStyle>
            <a:lvl1pPr>
              <a:defRPr b="1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grpSp>
        <p:nvGrpSpPr>
          <p:cNvPr id="8" name="Google Shape;106;p6">
            <a:extLst>
              <a:ext uri="{FF2B5EF4-FFF2-40B4-BE49-F238E27FC236}">
                <a16:creationId xmlns:a16="http://schemas.microsoft.com/office/drawing/2014/main" id="{D1C069E1-C14F-47EF-8C27-6661B2275BBA}"/>
              </a:ext>
            </a:extLst>
          </p:cNvPr>
          <p:cNvGrpSpPr/>
          <p:nvPr userDrawn="1"/>
        </p:nvGrpSpPr>
        <p:grpSpPr>
          <a:xfrm>
            <a:off x="-1" y="412939"/>
            <a:ext cx="1756611" cy="509331"/>
            <a:chOff x="-429922" y="847489"/>
            <a:chExt cx="1211622" cy="351311"/>
          </a:xfrm>
          <a:solidFill>
            <a:srgbClr val="4FC3EA"/>
          </a:solidFill>
        </p:grpSpPr>
        <p:sp>
          <p:nvSpPr>
            <p:cNvPr id="9" name="Google Shape;107;p6">
              <a:extLst>
                <a:ext uri="{FF2B5EF4-FFF2-40B4-BE49-F238E27FC236}">
                  <a16:creationId xmlns:a16="http://schemas.microsoft.com/office/drawing/2014/main" id="{27A9165D-B1B7-4D9B-95BC-634DC8368C50}"/>
                </a:ext>
              </a:extLst>
            </p:cNvPr>
            <p:cNvSpPr/>
            <p:nvPr/>
          </p:nvSpPr>
          <p:spPr>
            <a:xfrm>
              <a:off x="-429922" y="847489"/>
              <a:ext cx="1062300" cy="351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8;p6">
              <a:extLst>
                <a:ext uri="{FF2B5EF4-FFF2-40B4-BE49-F238E27FC236}">
                  <a16:creationId xmlns:a16="http://schemas.microsoft.com/office/drawing/2014/main" id="{2C1A6B2C-073A-4A44-ABD7-3196F7005F26}"/>
                </a:ext>
              </a:extLst>
            </p:cNvPr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1428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670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3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3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6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4" y="6235706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/>
              <a:t>1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6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05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5" r:id="rId4"/>
    <p:sldLayoutId id="2147483656" r:id="rId5"/>
    <p:sldLayoutId id="2147483657" r:id="rId6"/>
  </p:sldLayoutIdLst>
  <p:hf hd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ser172759.psee.io/43tg5j" TargetMode="External"/><Relationship Id="rId2" Type="http://schemas.openxmlformats.org/officeDocument/2006/relationships/hyperlink" Target="https://pse.is/4hj9rz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4D51B2-7778-496C-8EA5-F61CC47E7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529" y="432769"/>
            <a:ext cx="6946559" cy="460861"/>
          </a:xfrm>
        </p:spPr>
        <p:txBody>
          <a:bodyPr/>
          <a:lstStyle/>
          <a:p>
            <a:r>
              <a:rPr lang="zh-TW" altLang="en-US" dirty="0"/>
              <a:t>活動資訊內容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DF7C580-482C-42FF-8884-B4728A5430B3}"/>
              </a:ext>
            </a:extLst>
          </p:cNvPr>
          <p:cNvSpPr txBox="1"/>
          <p:nvPr/>
        </p:nvSpPr>
        <p:spPr>
          <a:xfrm>
            <a:off x="1922529" y="1158084"/>
            <a:ext cx="5105885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latin typeface="+mn-ea"/>
              </a:rPr>
              <a:t>📣📣全球頂尖半導體設備商，正在尋找最優秀的你！</a:t>
            </a:r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在對的起點，向世界宣告你的獨特！</a:t>
            </a:r>
            <a:endParaRPr lang="en-US" altLang="zh-TW" sz="1400" dirty="0"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TEL</a:t>
            </a:r>
            <a:r>
              <a:rPr lang="zh-TW" altLang="en-US" sz="1400" dirty="0">
                <a:latin typeface="+mn-ea"/>
              </a:rPr>
              <a:t>東京威力科創，</a:t>
            </a:r>
            <a:r>
              <a:rPr lang="en-US" altLang="zh-TW" sz="1400" dirty="0">
                <a:latin typeface="+mn-ea"/>
              </a:rPr>
              <a:t>2022</a:t>
            </a:r>
            <a:r>
              <a:rPr lang="zh-TW" altLang="en-US" sz="1400" dirty="0">
                <a:latin typeface="+mn-ea"/>
              </a:rPr>
              <a:t>校園企業說明會</a:t>
            </a:r>
            <a:r>
              <a:rPr lang="en-US" altLang="zh-TW" sz="1400" dirty="0">
                <a:latin typeface="+mn-ea"/>
              </a:rPr>
              <a:t>【</a:t>
            </a:r>
            <a:r>
              <a:rPr lang="zh-TW" altLang="en-US" sz="1400" dirty="0">
                <a:latin typeface="+mn-ea"/>
              </a:rPr>
              <a:t>免費報名中</a:t>
            </a:r>
            <a:r>
              <a:rPr lang="en-US" altLang="zh-TW" sz="1400" dirty="0">
                <a:latin typeface="+mn-ea"/>
              </a:rPr>
              <a:t>】</a:t>
            </a:r>
          </a:p>
          <a:p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免費出席，除有美味餐點外，現場備有限量好禮大放送 ！</a:t>
            </a:r>
            <a:endParaRPr lang="en-US" altLang="zh-TW" sz="1400" dirty="0">
              <a:solidFill>
                <a:srgbClr val="FF0000"/>
              </a:solidFill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TEL</a:t>
            </a:r>
            <a:r>
              <a:rPr lang="zh-TW" altLang="en-US" sz="1400" dirty="0">
                <a:latin typeface="+mn-ea"/>
              </a:rPr>
              <a:t>是怎樣的公司，值得成為初入社會的你最佳起點？↓</a:t>
            </a:r>
            <a:endParaRPr lang="en-US" altLang="zh-TW" sz="1400" dirty="0"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👍日本</a:t>
            </a:r>
            <a:r>
              <a:rPr lang="en-US" altLang="zh-TW" sz="1400" dirty="0">
                <a:latin typeface="+mn-ea"/>
              </a:rPr>
              <a:t>NO.1</a:t>
            </a:r>
            <a:r>
              <a:rPr lang="zh-TW" altLang="en-US" sz="1400" dirty="0">
                <a:latin typeface="+mn-ea"/>
              </a:rPr>
              <a:t>！日本最大半導體設備商</a:t>
            </a:r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👍創新技術！全球</a:t>
            </a:r>
            <a:r>
              <a:rPr lang="en-US" altLang="zh-TW" sz="1400" dirty="0">
                <a:latin typeface="+mn-ea"/>
              </a:rPr>
              <a:t>80%</a:t>
            </a:r>
            <a:r>
              <a:rPr lang="zh-TW" altLang="en-US" sz="1400" dirty="0">
                <a:latin typeface="+mn-ea"/>
              </a:rPr>
              <a:t>電子設備與</a:t>
            </a:r>
            <a:r>
              <a:rPr lang="en-US" altLang="zh-TW" sz="1400" dirty="0">
                <a:latin typeface="+mn-ea"/>
              </a:rPr>
              <a:t>TEL</a:t>
            </a:r>
            <a:r>
              <a:rPr lang="zh-TW" altLang="en-US" sz="1400" dirty="0">
                <a:latin typeface="+mn-ea"/>
              </a:rPr>
              <a:t>技術息息相關</a:t>
            </a:r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👍最具前景！未來發展無限的半導體產業</a:t>
            </a:r>
            <a:endParaRPr lang="en-US" altLang="zh-TW" sz="1400" dirty="0"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加入</a:t>
            </a:r>
            <a:r>
              <a:rPr lang="en-US" altLang="zh-TW" sz="1400" dirty="0">
                <a:latin typeface="+mn-ea"/>
              </a:rPr>
              <a:t>TEL</a:t>
            </a:r>
            <a:r>
              <a:rPr lang="zh-TW" altLang="en-US" sz="1400" dirty="0">
                <a:latin typeface="+mn-ea"/>
              </a:rPr>
              <a:t>，與志同道合的夥伴一同前進</a:t>
            </a:r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勇敢突破自我，</a:t>
            </a:r>
            <a:r>
              <a:rPr lang="en-US" altLang="zh-TW" sz="1400" dirty="0">
                <a:latin typeface="+mn-ea"/>
              </a:rPr>
              <a:t>TEL the World I AM_______</a:t>
            </a:r>
          </a:p>
          <a:p>
            <a:endParaRPr lang="en-US" altLang="zh-TW" sz="1400" dirty="0">
              <a:solidFill>
                <a:srgbClr val="FF0000"/>
              </a:solidFill>
              <a:latin typeface="+mn-ea"/>
            </a:endParaRPr>
          </a:p>
          <a:p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說明會資訊：</a:t>
            </a:r>
            <a:r>
              <a:rPr lang="en-US" altLang="zh-TW" sz="1400" dirty="0">
                <a:solidFill>
                  <a:srgbClr val="FF0000"/>
                </a:solidFill>
                <a:latin typeface="+mn-ea"/>
              </a:rPr>
              <a:t>11/23(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三</a:t>
            </a:r>
            <a:r>
              <a:rPr lang="en-US" altLang="zh-TW" sz="1400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1400" dirty="0">
                <a:solidFill>
                  <a:srgbClr val="FF0000"/>
                </a:solidFill>
                <a:latin typeface="+mn-ea"/>
              </a:rPr>
              <a:t>12:30</a:t>
            </a:r>
            <a:r>
              <a:rPr lang="zh-TW" altLang="en-US" sz="1400" dirty="0">
                <a:solidFill>
                  <a:srgbClr val="FF0000"/>
                </a:solidFill>
                <a:latin typeface="+mn-ea"/>
              </a:rPr>
              <a:t>，建工校區曉東講堂</a:t>
            </a:r>
            <a:endParaRPr lang="en-US" altLang="zh-TW" sz="1400" dirty="0">
              <a:solidFill>
                <a:srgbClr val="FF0000"/>
              </a:solidFill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➡</a:t>
            </a:r>
            <a:r>
              <a:rPr lang="zh-TW" altLang="en-US" sz="1400" dirty="0">
                <a:latin typeface="+mn-ea"/>
              </a:rPr>
              <a:t>在</a:t>
            </a:r>
            <a:r>
              <a:rPr lang="en-US" altLang="zh-TW" sz="1400" dirty="0">
                <a:latin typeface="+mn-ea"/>
              </a:rPr>
              <a:t>TEL</a:t>
            </a:r>
            <a:r>
              <a:rPr lang="zh-TW" altLang="en-US" sz="1400" dirty="0">
                <a:latin typeface="+mn-ea"/>
              </a:rPr>
              <a:t>開啟職涯新篇章</a:t>
            </a:r>
            <a:r>
              <a:rPr lang="en-US" altLang="zh-TW" sz="1400" dirty="0">
                <a:latin typeface="+mn-ea"/>
              </a:rPr>
              <a:t>,</a:t>
            </a:r>
            <a:r>
              <a:rPr lang="zh-TW" altLang="en-US" sz="1400" dirty="0">
                <a:latin typeface="+mn-ea"/>
              </a:rPr>
              <a:t> 手刀報名說明會→</a:t>
            </a:r>
            <a:endParaRPr lang="en-US" altLang="zh-TW" sz="1400" dirty="0">
              <a:latin typeface="+mn-ea"/>
            </a:endParaRPr>
          </a:p>
          <a:p>
            <a:r>
              <a:rPr lang="zh-TW" altLang="en-US" sz="1400" dirty="0">
                <a:latin typeface="+mn-ea"/>
              </a:rPr>
              <a:t>連結：</a:t>
            </a:r>
            <a:r>
              <a:rPr lang="en-US" altLang="zh-TW" sz="1400" b="0" i="0" u="sng" dirty="0">
                <a:effectLst/>
                <a:latin typeface="-apple-system"/>
                <a:hlinkClick r:id="rId2" tooltip="https://pse.is/4hj9rz"/>
              </a:rPr>
              <a:t>https://pse.is/4hj9rz</a:t>
            </a:r>
            <a:endParaRPr lang="en-US" altLang="zh-TW" sz="1400" dirty="0"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➡</a:t>
            </a:r>
            <a:r>
              <a:rPr lang="zh-TW" altLang="zh-TW" sz="1400" dirty="0">
                <a:latin typeface="+mn-ea"/>
              </a:rPr>
              <a:t>看看木曜女神阿部瑪利亞如何介紹</a:t>
            </a:r>
            <a:r>
              <a:rPr lang="en-US" altLang="zh-TW" sz="1400" dirty="0">
                <a:latin typeface="+mn-ea"/>
              </a:rPr>
              <a:t>TEL</a:t>
            </a:r>
            <a:r>
              <a:rPr lang="zh-TW" altLang="zh-TW" sz="1400" dirty="0">
                <a:latin typeface="+mn-ea"/>
              </a:rPr>
              <a:t>→</a:t>
            </a:r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  <a:hlinkClick r:id="rId3"/>
              </a:rPr>
              <a:t>http://user172759.psee.io/43tg5j</a:t>
            </a:r>
            <a:endParaRPr lang="en-US" altLang="zh-TW" sz="1400" dirty="0">
              <a:latin typeface="+mn-ea"/>
            </a:endParaRPr>
          </a:p>
          <a:p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#TEL</a:t>
            </a:r>
            <a:r>
              <a:rPr lang="zh-TW" altLang="en-US" sz="1400" dirty="0">
                <a:latin typeface="+mn-ea"/>
              </a:rPr>
              <a:t> </a:t>
            </a:r>
            <a:r>
              <a:rPr lang="en-US" altLang="zh-TW" sz="1400" dirty="0">
                <a:latin typeface="+mn-ea"/>
              </a:rPr>
              <a:t>#2022</a:t>
            </a:r>
            <a:r>
              <a:rPr lang="zh-TW" altLang="en-US" sz="1400" dirty="0">
                <a:latin typeface="+mn-ea"/>
              </a:rPr>
              <a:t>校園企業說明會 </a:t>
            </a:r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新鮮人必選 </a:t>
            </a:r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免費員工餐超美味</a:t>
            </a:r>
            <a:endParaRPr lang="en-US" altLang="zh-TW" sz="1400" dirty="0">
              <a:latin typeface="+mn-ea"/>
            </a:endParaRPr>
          </a:p>
          <a:p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新職場 </a:t>
            </a:r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保障年薪</a:t>
            </a:r>
            <a:r>
              <a:rPr lang="en-US" altLang="zh-TW" sz="1400" dirty="0">
                <a:latin typeface="+mn-ea"/>
              </a:rPr>
              <a:t>14</a:t>
            </a:r>
            <a:r>
              <a:rPr lang="zh-TW" altLang="en-US" sz="1400" dirty="0">
                <a:latin typeface="+mn-ea"/>
              </a:rPr>
              <a:t>個月 </a:t>
            </a:r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多元福利獎金 </a:t>
            </a:r>
            <a:r>
              <a:rPr lang="en-US" altLang="zh-TW" sz="1400" dirty="0">
                <a:latin typeface="+mn-ea"/>
              </a:rPr>
              <a:t>#</a:t>
            </a:r>
            <a:r>
              <a:rPr lang="zh-TW" altLang="en-US" sz="1400" dirty="0">
                <a:latin typeface="+mn-ea"/>
              </a:rPr>
              <a:t>飯店式單人宿舍</a:t>
            </a:r>
            <a:endParaRPr lang="en-US" altLang="zh-TW" sz="1400" dirty="0">
              <a:latin typeface="+mn-ea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3E58A0F-CFAE-4FAE-9941-0110CD018E5E}"/>
              </a:ext>
            </a:extLst>
          </p:cNvPr>
          <p:cNvSpPr txBox="1"/>
          <p:nvPr/>
        </p:nvSpPr>
        <p:spPr>
          <a:xfrm>
            <a:off x="8131909" y="11580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solidFill>
                  <a:srgbClr val="00A0E8"/>
                </a:solidFill>
              </a:rPr>
              <a:t>附圖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77D39352-6ED4-46CE-8338-7C8EDBFECDA9}"/>
              </a:ext>
            </a:extLst>
          </p:cNvPr>
          <p:cNvCxnSpPr/>
          <p:nvPr/>
        </p:nvCxnSpPr>
        <p:spPr>
          <a:xfrm>
            <a:off x="8058150" y="1295400"/>
            <a:ext cx="0" cy="52959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>
            <a:extLst>
              <a:ext uri="{FF2B5EF4-FFF2-40B4-BE49-F238E27FC236}">
                <a16:creationId xmlns:a16="http://schemas.microsoft.com/office/drawing/2014/main" id="{62DEFCCC-A29E-0A15-8767-9ED9F6D95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074" y="1595464"/>
            <a:ext cx="3508620" cy="509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39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654052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ED1D3"/>
      </a:accent1>
      <a:accent2>
        <a:srgbClr val="70AED7"/>
      </a:accent2>
      <a:accent3>
        <a:srgbClr val="5BA3EB"/>
      </a:accent3>
      <a:accent4>
        <a:srgbClr val="06BB9A"/>
      </a:accent4>
      <a:accent5>
        <a:srgbClr val="8E7EF0"/>
      </a:accent5>
      <a:accent6>
        <a:srgbClr val="409DF6"/>
      </a:accent6>
      <a:hlink>
        <a:srgbClr val="4472C4"/>
      </a:hlink>
      <a:folHlink>
        <a:srgbClr val="BFBFBF"/>
      </a:folHlink>
    </a:clrScheme>
    <a:fontScheme name="主题标准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Yao</Template>
  <TotalTime>7694</TotalTime>
  <Words>235</Words>
  <Application>Microsoft Office PowerPoint</Application>
  <PresentationFormat>寬螢幕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-apple-system</vt:lpstr>
      <vt:lpstr>等线</vt:lpstr>
      <vt:lpstr>微软雅黑</vt:lpstr>
      <vt:lpstr>微软雅黑</vt:lpstr>
      <vt:lpstr>Arial</vt:lpstr>
      <vt:lpstr>主题1</vt:lpstr>
      <vt:lpstr>活動資訊內容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 PowerPoint  Standard Template</dc:title>
  <dc:creator>Yao</dc:creator>
  <cp:lastModifiedBy>Leon Lin[林明諒]</cp:lastModifiedBy>
  <cp:revision>210</cp:revision>
  <cp:lastPrinted>2021-08-26T16:00:00Z</cp:lastPrinted>
  <dcterms:created xsi:type="dcterms:W3CDTF">2021-08-26T16:00:00Z</dcterms:created>
  <dcterms:modified xsi:type="dcterms:W3CDTF">2022-11-03T08:16:17Z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d7819d68-1d1a-44f2-8897-9e737ad97979</vt:lpwstr>
  </property>
</Properties>
</file>